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wdp" ContentType="image/vnd.ms-photo"/>
  <Default Extension="jpg" ContentType="image/jpeg"/>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60" r:id="rId4"/>
    <p:sldMasterId id="2147483686" r:id="rId5"/>
  </p:sldMasterIdLst>
  <p:notesMasterIdLst>
    <p:notesMasterId r:id="rId10"/>
  </p:notesMasterIdLst>
  <p:sldIdLst>
    <p:sldId id="304" r:id="rId6"/>
    <p:sldId id="305" r:id="rId7"/>
    <p:sldId id="303" r:id="rId8"/>
    <p:sldId id="306" r:id="rId9"/>
  </p:sldIdLst>
  <p:sldSz cx="9144000" cy="5143500" type="screen16x9"/>
  <p:notesSz cx="6797675" cy="9926638"/>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3026" userDrawn="1">
          <p15:clr>
            <a:srgbClr val="A4A3A4"/>
          </p15:clr>
        </p15:guide>
        <p15:guide id="2" pos="226" userDrawn="1">
          <p15:clr>
            <a:srgbClr val="A4A3A4"/>
          </p15:clr>
        </p15:guide>
        <p15:guide id="3" orient="horz" pos="214" userDrawn="1">
          <p15:clr>
            <a:srgbClr val="A4A3A4"/>
          </p15:clr>
        </p15:guide>
        <p15:guide id="4" pos="5534" userDrawn="1">
          <p15:clr>
            <a:srgbClr val="A4A3A4"/>
          </p15:clr>
        </p15:guide>
      </p15:sld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Kenneth Miller" initials="KM" lastIdx="1" clrIdx="0">
    <p:extLst>
      <p:ext uri="{19B8F6BF-5375-455C-9EA6-DF929625EA0E}">
        <p15:presenceInfo xmlns:p15="http://schemas.microsoft.com/office/powerpoint/2012/main" userId="S-1-5-21-1942464828-378638904-3880573118-2412" providerId="AD"/>
      </p:ext>
    </p:extLst>
  </p:cmAuthor>
  <p:cmAuthor id="2" name="Adeline Tan" initials="AT" lastIdx="5" clrIdx="1">
    <p:extLst>
      <p:ext uri="{19B8F6BF-5375-455C-9EA6-DF929625EA0E}">
        <p15:presenceInfo xmlns:p15="http://schemas.microsoft.com/office/powerpoint/2012/main" userId="S-1-5-21-1942464828-378638904-3880573118-205698" providerId="AD"/>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9FE2"/>
    <a:srgbClr val="0079BA"/>
    <a:srgbClr val="004380"/>
    <a:srgbClr val="7F7F7F"/>
    <a:srgbClr val="CDCDCD"/>
    <a:srgbClr val="00516A"/>
    <a:srgbClr val="004685"/>
    <a:srgbClr val="BCBABC"/>
    <a:srgbClr val="FFFFFF"/>
    <a:srgbClr val="EDEDED"/>
  </p:clrMru>
  <p:extLst>
    <p:ext uri="{E76CE94A-603C-4142-B9EB-6D1370010A27}">
      <p14:discardImageEditData xmlns:p14="http://schemas.microsoft.com/office/powerpoint/2010/main" val="0"/>
    </p:ext>
    <p:ext uri="{D31A062A-798A-4329-ABDD-BBA856620510}">
      <p14:defaultImageDpi xmlns:p14="http://schemas.microsoft.com/office/powerpoint/2010/main" val="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7025" autoAdjust="0"/>
    <p:restoredTop sz="96395" autoAdjust="0"/>
  </p:normalViewPr>
  <p:slideViewPr>
    <p:cSldViewPr snapToGrid="0" snapToObjects="1" showGuides="1">
      <p:cViewPr varScale="1">
        <p:scale>
          <a:sx n="147" d="100"/>
          <a:sy n="147" d="100"/>
        </p:scale>
        <p:origin x="402" y="120"/>
      </p:cViewPr>
      <p:guideLst>
        <p:guide orient="horz" pos="3026"/>
        <p:guide pos="226"/>
        <p:guide orient="horz" pos="214"/>
        <p:guide pos="5534"/>
      </p:guideLst>
    </p:cSldViewPr>
  </p:slideViewPr>
  <p:outlineViewPr>
    <p:cViewPr>
      <p:scale>
        <a:sx n="33" d="100"/>
        <a:sy n="33" d="100"/>
      </p:scale>
      <p:origin x="0" y="0"/>
    </p:cViewPr>
  </p:outlineViewPr>
  <p:notesTextViewPr>
    <p:cViewPr>
      <p:scale>
        <a:sx n="3" d="2"/>
        <a:sy n="3" d="2"/>
      </p:scale>
      <p:origin x="0" y="0"/>
    </p:cViewPr>
  </p:notesTextViewPr>
  <p:sorterViewPr>
    <p:cViewPr>
      <p:scale>
        <a:sx n="100" d="100"/>
        <a:sy n="100" d="100"/>
      </p:scale>
      <p:origin x="0" y="0"/>
    </p:cViewPr>
  </p:sorter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3.xml"/><Relationship Id="rId13" Type="http://schemas.openxmlformats.org/officeDocument/2006/relationships/viewProps" Target="viewProps.xml"/><Relationship Id="rId3" Type="http://schemas.openxmlformats.org/officeDocument/2006/relationships/customXml" Target="../customXml/item3.xml"/><Relationship Id="rId7" Type="http://schemas.openxmlformats.org/officeDocument/2006/relationships/slide" Target="slides/slide2.xml"/><Relationship Id="rId12" Type="http://schemas.openxmlformats.org/officeDocument/2006/relationships/presProps" Target="presProps.xml"/><Relationship Id="rId2" Type="http://schemas.openxmlformats.org/officeDocument/2006/relationships/customXml" Target="../customXml/item2.xml"/><Relationship Id="rId1" Type="http://schemas.openxmlformats.org/officeDocument/2006/relationships/customXml" Target="../customXml/item1.xml"/><Relationship Id="rId6" Type="http://schemas.openxmlformats.org/officeDocument/2006/relationships/slide" Target="slides/slide1.xml"/><Relationship Id="rId11" Type="http://schemas.openxmlformats.org/officeDocument/2006/relationships/commentAuthors" Target="commentAuthors.xml"/><Relationship Id="rId5" Type="http://schemas.openxmlformats.org/officeDocument/2006/relationships/slideMaster" Target="slideMasters/slideMaster2.xml"/><Relationship Id="rId15" Type="http://schemas.openxmlformats.org/officeDocument/2006/relationships/tableStyles" Target="tableStyles.xml"/><Relationship Id="rId10" Type="http://schemas.openxmlformats.org/officeDocument/2006/relationships/notesMaster" Target="notesMasters/notesMaster1.xml"/><Relationship Id="rId4" Type="http://schemas.openxmlformats.org/officeDocument/2006/relationships/slideMaster" Target="slideMasters/slideMaster1.xml"/><Relationship Id="rId9" Type="http://schemas.openxmlformats.org/officeDocument/2006/relationships/slide" Target="slides/slide4.xml"/><Relationship Id="rId14"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45659" cy="496332"/>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50443" y="0"/>
            <a:ext cx="2945659" cy="496332"/>
          </a:xfrm>
          <a:prstGeom prst="rect">
            <a:avLst/>
          </a:prstGeom>
        </p:spPr>
        <p:txBody>
          <a:bodyPr vert="horz" lIns="91440" tIns="45720" rIns="91440" bIns="45720" rtlCol="0"/>
          <a:lstStyle>
            <a:lvl1pPr algn="r">
              <a:defRPr sz="1200"/>
            </a:lvl1pPr>
          </a:lstStyle>
          <a:p>
            <a:fld id="{B72F9AD6-6EDC-0948-A14C-5DEF32FE1F3F}" type="datetimeFigureOut">
              <a:rPr lang="en-US" smtClean="0"/>
              <a:pPr/>
              <a:t>2/23/2021</a:t>
            </a:fld>
            <a:endParaRPr lang="en-US"/>
          </a:p>
        </p:txBody>
      </p:sp>
      <p:sp>
        <p:nvSpPr>
          <p:cNvPr id="4" name="Slide Image Placeholder 3"/>
          <p:cNvSpPr>
            <a:spLocks noGrp="1" noRot="1" noChangeAspect="1"/>
          </p:cNvSpPr>
          <p:nvPr>
            <p:ph type="sldImg" idx="2"/>
          </p:nvPr>
        </p:nvSpPr>
        <p:spPr>
          <a:xfrm>
            <a:off x="90488" y="744538"/>
            <a:ext cx="6616700" cy="3722687"/>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79768" y="4715153"/>
            <a:ext cx="5438140" cy="4466987"/>
          </a:xfrm>
          <a:prstGeom prst="rect">
            <a:avLst/>
          </a:prstGeom>
        </p:spPr>
        <p:txBody>
          <a:bodyPr vert="horz" lIns="91440" tIns="45720" rIns="91440" bIns="45720" rtlCol="0"/>
          <a:lstStyle/>
          <a:p>
            <a:pPr lvl="0"/>
            <a:r>
              <a:rPr lang="en-GB" smtClean="0"/>
              <a:t>Click to edit Master text styles</a:t>
            </a:r>
          </a:p>
          <a:p>
            <a:pPr lvl="1"/>
            <a:r>
              <a:rPr lang="en-GB" smtClean="0"/>
              <a:t>Second level</a:t>
            </a:r>
          </a:p>
          <a:p>
            <a:pPr lvl="2"/>
            <a:r>
              <a:rPr lang="en-GB" smtClean="0"/>
              <a:t>Third level</a:t>
            </a:r>
          </a:p>
          <a:p>
            <a:pPr lvl="3"/>
            <a:r>
              <a:rPr lang="en-GB" smtClean="0"/>
              <a:t>Fourth level</a:t>
            </a:r>
          </a:p>
          <a:p>
            <a:pPr lvl="4"/>
            <a:r>
              <a:rPr lang="en-GB" smtClean="0"/>
              <a:t>Fifth level</a:t>
            </a:r>
            <a:endParaRPr lang="en-US"/>
          </a:p>
        </p:txBody>
      </p:sp>
      <p:sp>
        <p:nvSpPr>
          <p:cNvPr id="6" name="Footer Placeholder 5"/>
          <p:cNvSpPr>
            <a:spLocks noGrp="1"/>
          </p:cNvSpPr>
          <p:nvPr>
            <p:ph type="ftr" sz="quarter" idx="4"/>
          </p:nvPr>
        </p:nvSpPr>
        <p:spPr>
          <a:xfrm>
            <a:off x="0" y="9428583"/>
            <a:ext cx="2945659" cy="496332"/>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50443" y="9428583"/>
            <a:ext cx="2945659" cy="496332"/>
          </a:xfrm>
          <a:prstGeom prst="rect">
            <a:avLst/>
          </a:prstGeom>
        </p:spPr>
        <p:txBody>
          <a:bodyPr vert="horz" lIns="91440" tIns="45720" rIns="91440" bIns="45720" rtlCol="0" anchor="b"/>
          <a:lstStyle>
            <a:lvl1pPr algn="r">
              <a:defRPr sz="1200"/>
            </a:lvl1pPr>
          </a:lstStyle>
          <a:p>
            <a:fld id="{6EFE83B7-278F-6545-9C62-E36EB068C003}" type="slidenum">
              <a:rPr lang="en-US" smtClean="0"/>
              <a:pPr/>
              <a:t>‹#›</a:t>
            </a:fld>
            <a:endParaRPr lang="en-US"/>
          </a:p>
        </p:txBody>
      </p:sp>
    </p:spTree>
    <p:extLst>
      <p:ext uri="{BB962C8B-B14F-4D97-AF65-F5344CB8AC3E}">
        <p14:creationId xmlns:p14="http://schemas.microsoft.com/office/powerpoint/2010/main" val="2137156284"/>
      </p:ext>
    </p:extLst>
  </p:cSld>
  <p:clrMap bg1="lt1" tx1="dk1" bg2="lt2" tx2="dk2" accent1="accent1" accent2="accent2" accent3="accent3" accent4="accent4" accent5="accent5" accent6="accent6" hlink="hlink" folHlink="folHlink"/>
  <p:notesStyle>
    <a:lvl1pPr marL="0" algn="l" defTabSz="457200" rtl="0" eaLnBrk="1" latinLnBrk="0" hangingPunct="1">
      <a:defRPr sz="1200" kern="1200">
        <a:solidFill>
          <a:schemeClr val="tx1"/>
        </a:solidFill>
        <a:latin typeface="+mn-lt"/>
        <a:ea typeface="+mn-ea"/>
        <a:cs typeface="+mn-cs"/>
      </a:defRPr>
    </a:lvl1pPr>
    <a:lvl2pPr marL="457200" algn="l" defTabSz="457200" rtl="0" eaLnBrk="1" latinLnBrk="0" hangingPunct="1">
      <a:defRPr sz="1200" kern="1200">
        <a:solidFill>
          <a:schemeClr val="tx1"/>
        </a:solidFill>
        <a:latin typeface="+mn-lt"/>
        <a:ea typeface="+mn-ea"/>
        <a:cs typeface="+mn-cs"/>
      </a:defRPr>
    </a:lvl2pPr>
    <a:lvl3pPr marL="914400" algn="l" defTabSz="457200" rtl="0" eaLnBrk="1" latinLnBrk="0" hangingPunct="1">
      <a:defRPr sz="1200" kern="1200">
        <a:solidFill>
          <a:schemeClr val="tx1"/>
        </a:solidFill>
        <a:latin typeface="+mn-lt"/>
        <a:ea typeface="+mn-ea"/>
        <a:cs typeface="+mn-cs"/>
      </a:defRPr>
    </a:lvl3pPr>
    <a:lvl4pPr marL="1371600" algn="l" defTabSz="457200" rtl="0" eaLnBrk="1" latinLnBrk="0" hangingPunct="1">
      <a:defRPr sz="1200" kern="1200">
        <a:solidFill>
          <a:schemeClr val="tx1"/>
        </a:solidFill>
        <a:latin typeface="+mn-lt"/>
        <a:ea typeface="+mn-ea"/>
        <a:cs typeface="+mn-cs"/>
      </a:defRPr>
    </a:lvl4pPr>
    <a:lvl5pPr marL="1828800" algn="l" defTabSz="457200" rtl="0" eaLnBrk="1" latinLnBrk="0" hangingPunct="1">
      <a:defRPr sz="1200" kern="1200">
        <a:solidFill>
          <a:schemeClr val="tx1"/>
        </a:solidFill>
        <a:latin typeface="+mn-lt"/>
        <a:ea typeface="+mn-ea"/>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90488" y="744538"/>
            <a:ext cx="6616700" cy="3722687"/>
          </a:xfrm>
        </p:spPr>
      </p:sp>
      <p:sp>
        <p:nvSpPr>
          <p:cNvPr id="3" name="Notes Placeholder 2"/>
          <p:cNvSpPr>
            <a:spLocks noGrp="1"/>
          </p:cNvSpPr>
          <p:nvPr>
            <p:ph type="body" idx="1"/>
          </p:nvPr>
        </p:nvSpPr>
        <p:spPr/>
        <p:txBody>
          <a:bodyPr>
            <a:normAutofit/>
          </a:bodyPr>
          <a:lstStyle/>
          <a:p>
            <a:pPr marL="0" marR="0" indent="0" algn="l" defTabSz="457200" rtl="0" eaLnBrk="1" fontAlgn="auto" latinLnBrk="0" hangingPunct="1">
              <a:lnSpc>
                <a:spcPct val="100000"/>
              </a:lnSpc>
              <a:spcBef>
                <a:spcPts val="0"/>
              </a:spcBef>
              <a:spcAft>
                <a:spcPts val="0"/>
              </a:spcAft>
              <a:buClrTx/>
              <a:buSzTx/>
              <a:buFontTx/>
              <a:buNone/>
              <a:tabLst/>
              <a:defRPr/>
            </a:pPr>
            <a:r>
              <a:rPr lang="en-GB" dirty="0" smtClean="0"/>
              <a:t>Alternative title and layout slides</a:t>
            </a:r>
            <a:endParaRPr lang="en-GB" dirty="0"/>
          </a:p>
        </p:txBody>
      </p:sp>
      <p:sp>
        <p:nvSpPr>
          <p:cNvPr id="4" name="Slide Number Placeholder 3"/>
          <p:cNvSpPr>
            <a:spLocks noGrp="1"/>
          </p:cNvSpPr>
          <p:nvPr>
            <p:ph type="sldNum" sz="quarter" idx="10"/>
          </p:nvPr>
        </p:nvSpPr>
        <p:spPr/>
        <p:txBody>
          <a:bodyPr/>
          <a:lstStyle/>
          <a:p>
            <a:fld id="{6EFE83B7-278F-6545-9C62-E36EB068C003}" type="slidenum">
              <a:rPr lang="en-US" smtClean="0"/>
              <a:pPr/>
              <a:t>1</a:t>
            </a:fld>
            <a:endParaRPr lang="en-US" dirty="0"/>
          </a:p>
        </p:txBody>
      </p:sp>
    </p:spTree>
    <p:extLst>
      <p:ext uri="{BB962C8B-B14F-4D97-AF65-F5344CB8AC3E}">
        <p14:creationId xmlns:p14="http://schemas.microsoft.com/office/powerpoint/2010/main" val="1206478073"/>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10"/>
          </p:nvPr>
        </p:nvSpPr>
        <p:spPr/>
        <p:txBody>
          <a:bodyPr/>
          <a:lstStyle/>
          <a:p>
            <a:fld id="{6EFE83B7-278F-6545-9C62-E36EB068C003}" type="slidenum">
              <a:rPr lang="en-US" smtClean="0"/>
              <a:pPr/>
              <a:t>3</a:t>
            </a:fld>
            <a:endParaRPr lang="en-US"/>
          </a:p>
        </p:txBody>
      </p:sp>
    </p:spTree>
    <p:extLst>
      <p:ext uri="{BB962C8B-B14F-4D97-AF65-F5344CB8AC3E}">
        <p14:creationId xmlns:p14="http://schemas.microsoft.com/office/powerpoint/2010/main" val="3288638625"/>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2.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2.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2_Custom Layout">
    <p:bg>
      <p:bgPr>
        <a:solidFill>
          <a:schemeClr val="bg1"/>
        </a:solidFill>
        <a:effectLst/>
      </p:bgPr>
    </p:bg>
    <p:spTree>
      <p:nvGrpSpPr>
        <p:cNvPr id="1" name=""/>
        <p:cNvGrpSpPr/>
        <p:nvPr/>
      </p:nvGrpSpPr>
      <p:grpSpPr>
        <a:xfrm>
          <a:off x="0" y="0"/>
          <a:ext cx="0" cy="0"/>
          <a:chOff x="0" y="0"/>
          <a:chExt cx="0" cy="0"/>
        </a:xfrm>
      </p:grpSpPr>
      <p:pic>
        <p:nvPicPr>
          <p:cNvPr id="5" name="Picture 4"/>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143" y="642"/>
            <a:ext cx="9141713" cy="5142214"/>
          </a:xfrm>
          <a:prstGeom prst="rect">
            <a:avLst/>
          </a:prstGeom>
        </p:spPr>
      </p:pic>
    </p:spTree>
    <p:extLst>
      <p:ext uri="{BB962C8B-B14F-4D97-AF65-F5344CB8AC3E}">
        <p14:creationId xmlns:p14="http://schemas.microsoft.com/office/powerpoint/2010/main" val="3616448205"/>
      </p:ext>
    </p:extLst>
  </p:cSld>
  <p:clrMapOvr>
    <a:masterClrMapping/>
  </p:clrMapOvr>
  <p:timing>
    <p:tnLst>
      <p:par>
        <p:cTn id="1" dur="indefinite" restart="never" nodeType="tmRoot"/>
      </p:par>
    </p:tn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3_Custom Layout">
    <p:bg>
      <p:bgPr>
        <a:solidFill>
          <a:schemeClr val="bg1"/>
        </a:solidFill>
        <a:effectLst/>
      </p:bgPr>
    </p:bg>
    <p:spTree>
      <p:nvGrpSpPr>
        <p:cNvPr id="1" name=""/>
        <p:cNvGrpSpPr/>
        <p:nvPr/>
      </p:nvGrpSpPr>
      <p:grpSpPr>
        <a:xfrm>
          <a:off x="0" y="0"/>
          <a:ext cx="0" cy="0"/>
          <a:chOff x="0" y="0"/>
          <a:chExt cx="0" cy="0"/>
        </a:xfrm>
      </p:grpSpPr>
      <p:pic>
        <p:nvPicPr>
          <p:cNvPr id="4" name="Picture 3"/>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143" y="643"/>
            <a:ext cx="9141712" cy="5142213"/>
          </a:xfrm>
          <a:prstGeom prst="rect">
            <a:avLst/>
          </a:prstGeom>
        </p:spPr>
      </p:pic>
    </p:spTree>
    <p:extLst>
      <p:ext uri="{BB962C8B-B14F-4D97-AF65-F5344CB8AC3E}">
        <p14:creationId xmlns:p14="http://schemas.microsoft.com/office/powerpoint/2010/main" val="4200654157"/>
      </p:ext>
    </p:extLst>
  </p:cSld>
  <p:clrMapOvr>
    <a:masterClrMapping/>
  </p:clrMapOvr>
  <p:timing>
    <p:tnLst>
      <p:par>
        <p:cTn id="1" dur="indefinite" restart="never" nodeType="tmRoot"/>
      </p:par>
    </p:tnLst>
  </p:timing>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5_Custom Layout">
    <p:spTree>
      <p:nvGrpSpPr>
        <p:cNvPr id="1" name=""/>
        <p:cNvGrpSpPr/>
        <p:nvPr/>
      </p:nvGrpSpPr>
      <p:grpSpPr>
        <a:xfrm>
          <a:off x="0" y="0"/>
          <a:ext cx="0" cy="0"/>
          <a:chOff x="0" y="0"/>
          <a:chExt cx="0" cy="0"/>
        </a:xfrm>
      </p:grpSpPr>
      <p:sp>
        <p:nvSpPr>
          <p:cNvPr id="3" name="Slide Number Placeholder 2"/>
          <p:cNvSpPr>
            <a:spLocks noGrp="1"/>
          </p:cNvSpPr>
          <p:nvPr>
            <p:ph type="sldNum" sz="quarter" idx="10"/>
          </p:nvPr>
        </p:nvSpPr>
        <p:spPr/>
        <p:txBody>
          <a:bodyPr/>
          <a:lstStyle/>
          <a:p>
            <a:fld id="{059651BE-731E-B34C-A453-ED3D61972272}" type="slidenum">
              <a:rPr lang="en-US" smtClean="0"/>
              <a:pPr/>
              <a:t>‹#›</a:t>
            </a:fld>
            <a:endParaRPr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5_Custom Layout">
    <p:spTree>
      <p:nvGrpSpPr>
        <p:cNvPr id="1" name=""/>
        <p:cNvGrpSpPr/>
        <p:nvPr/>
      </p:nvGrpSpPr>
      <p:grpSpPr>
        <a:xfrm>
          <a:off x="0" y="0"/>
          <a:ext cx="0" cy="0"/>
          <a:chOff x="0" y="0"/>
          <a:chExt cx="0" cy="0"/>
        </a:xfrm>
      </p:grpSpPr>
      <p:sp>
        <p:nvSpPr>
          <p:cNvPr id="3" name="Slide Number Placeholder 2"/>
          <p:cNvSpPr>
            <a:spLocks noGrp="1"/>
          </p:cNvSpPr>
          <p:nvPr>
            <p:ph type="sldNum" sz="quarter" idx="10"/>
          </p:nvPr>
        </p:nvSpPr>
        <p:spPr/>
        <p:txBody>
          <a:bodyPr/>
          <a:lstStyle/>
          <a:p>
            <a:fld id="{059651BE-731E-B34C-A453-ED3D61972272}" type="slidenum">
              <a:rPr lang="en-US" smtClean="0"/>
              <a:pPr/>
              <a:t>‹#›</a:t>
            </a:fld>
            <a:endParaRPr lang="en-US" dirty="0"/>
          </a:p>
        </p:txBody>
      </p:sp>
      <p:sp>
        <p:nvSpPr>
          <p:cNvPr id="4" name="Title Placeholder 1"/>
          <p:cNvSpPr>
            <a:spLocks noGrp="1"/>
          </p:cNvSpPr>
          <p:nvPr>
            <p:ph type="title"/>
          </p:nvPr>
        </p:nvSpPr>
        <p:spPr>
          <a:xfrm>
            <a:off x="316800" y="315629"/>
            <a:ext cx="8488800" cy="375571"/>
          </a:xfrm>
          <a:prstGeom prst="rect">
            <a:avLst/>
          </a:prstGeom>
        </p:spPr>
        <p:txBody>
          <a:bodyPr vert="horz" lIns="0" tIns="0" rIns="0" bIns="0" rtlCol="0" anchor="ctr">
            <a:noAutofit/>
          </a:bodyPr>
          <a:lstStyle>
            <a:lvl1pPr>
              <a:defRPr sz="3200">
                <a:solidFill>
                  <a:schemeClr val="tx1"/>
                </a:solidFill>
              </a:defRPr>
            </a:lvl1pPr>
          </a:lstStyle>
          <a:p>
            <a:r>
              <a:rPr lang="en-US" dirty="0" smtClean="0"/>
              <a:t>Click to edit Master title style</a:t>
            </a:r>
            <a:endParaRPr lang="en-US" dirty="0"/>
          </a:p>
        </p:txBody>
      </p:sp>
      <p:sp>
        <p:nvSpPr>
          <p:cNvPr id="6" name="Picture Placeholder 5"/>
          <p:cNvSpPr>
            <a:spLocks noGrp="1"/>
          </p:cNvSpPr>
          <p:nvPr>
            <p:ph type="pic" sz="quarter" idx="11"/>
          </p:nvPr>
        </p:nvSpPr>
        <p:spPr>
          <a:xfrm>
            <a:off x="5238750" y="1266825"/>
            <a:ext cx="3578225" cy="3390900"/>
          </a:xfrm>
        </p:spPr>
        <p:txBody>
          <a:bodyPr anchor="ctr">
            <a:normAutofit/>
          </a:bodyPr>
          <a:lstStyle>
            <a:lvl1pPr marL="0" indent="0" algn="ctr">
              <a:buNone/>
              <a:defRPr sz="1600"/>
            </a:lvl1pPr>
          </a:lstStyle>
          <a:p>
            <a:endParaRPr lang="en-GB" dirty="0"/>
          </a:p>
        </p:txBody>
      </p:sp>
      <p:sp>
        <p:nvSpPr>
          <p:cNvPr id="8" name="Content Placeholder 7"/>
          <p:cNvSpPr>
            <a:spLocks noGrp="1"/>
          </p:cNvSpPr>
          <p:nvPr>
            <p:ph sz="quarter" idx="12"/>
          </p:nvPr>
        </p:nvSpPr>
        <p:spPr>
          <a:xfrm>
            <a:off x="316800" y="1266825"/>
            <a:ext cx="4550475" cy="3390900"/>
          </a:xfrm>
        </p:spPr>
        <p:txBody>
          <a:bodyPr>
            <a:noAutofit/>
          </a:bodyPr>
          <a:lstStyle>
            <a:lvl1pPr>
              <a:buClr>
                <a:schemeClr val="bg2"/>
              </a:buClr>
              <a:defRPr>
                <a:solidFill>
                  <a:schemeClr val="tx1"/>
                </a:solidFill>
              </a:defRPr>
            </a:lvl1pPr>
            <a:lvl2pPr>
              <a:buClr>
                <a:schemeClr val="bg2"/>
              </a:buClr>
              <a:defRPr>
                <a:solidFill>
                  <a:schemeClr val="tx1"/>
                </a:solidFill>
              </a:defRPr>
            </a:lvl2pPr>
            <a:lvl3pPr>
              <a:buClr>
                <a:schemeClr val="bg2"/>
              </a:buClr>
              <a:defRPr>
                <a:solidFill>
                  <a:schemeClr val="tx1"/>
                </a:solidFill>
              </a:defRPr>
            </a:lvl3pPr>
            <a:lvl4pPr>
              <a:buClr>
                <a:schemeClr val="bg2"/>
              </a:buClr>
              <a:defRPr>
                <a:solidFill>
                  <a:schemeClr val="tx1"/>
                </a:solidFill>
              </a:defRPr>
            </a:lvl4pPr>
            <a:lvl5pPr>
              <a:buClr>
                <a:schemeClr val="bg2"/>
              </a:buClr>
              <a:defRPr>
                <a:solidFill>
                  <a:schemeClr val="tx1"/>
                </a:solidFill>
              </a:defRPr>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GB" dirty="0"/>
          </a:p>
        </p:txBody>
      </p:sp>
      <p:pic>
        <p:nvPicPr>
          <p:cNvPr id="10" name="Picture 9"/>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327600" y="865815"/>
            <a:ext cx="8496000" cy="59638"/>
          </a:xfrm>
          <a:prstGeom prst="rect">
            <a:avLst/>
          </a:prstGeom>
        </p:spPr>
      </p:pic>
    </p:spTree>
    <p:extLst>
      <p:ext uri="{BB962C8B-B14F-4D97-AF65-F5344CB8AC3E}">
        <p14:creationId xmlns:p14="http://schemas.microsoft.com/office/powerpoint/2010/main" val="232638933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6_Custom Layout">
    <p:spTree>
      <p:nvGrpSpPr>
        <p:cNvPr id="1" name=""/>
        <p:cNvGrpSpPr/>
        <p:nvPr/>
      </p:nvGrpSpPr>
      <p:grpSpPr>
        <a:xfrm>
          <a:off x="0" y="0"/>
          <a:ext cx="0" cy="0"/>
          <a:chOff x="0" y="0"/>
          <a:chExt cx="0" cy="0"/>
        </a:xfrm>
      </p:grpSpPr>
      <p:sp>
        <p:nvSpPr>
          <p:cNvPr id="5" name="Rectangle 4"/>
          <p:cNvSpPr/>
          <p:nvPr userDrawn="1"/>
        </p:nvSpPr>
        <p:spPr>
          <a:xfrm>
            <a:off x="0" y="1521"/>
            <a:ext cx="9144000" cy="862479"/>
          </a:xfrm>
          <a:prstGeom prst="rect">
            <a:avLst/>
          </a:prstGeom>
          <a:solidFill>
            <a:schemeClr val="bg1">
              <a:lumMod val="50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a:p>
        </p:txBody>
      </p:sp>
      <p:sp>
        <p:nvSpPr>
          <p:cNvPr id="3" name="Slide Number Placeholder 2"/>
          <p:cNvSpPr>
            <a:spLocks noGrp="1"/>
          </p:cNvSpPr>
          <p:nvPr>
            <p:ph type="sldNum" sz="quarter" idx="10"/>
          </p:nvPr>
        </p:nvSpPr>
        <p:spPr/>
        <p:txBody>
          <a:bodyPr/>
          <a:lstStyle/>
          <a:p>
            <a:fld id="{059651BE-731E-B34C-A453-ED3D61972272}" type="slidenum">
              <a:rPr lang="en-US" smtClean="0"/>
              <a:pPr/>
              <a:t>‹#›</a:t>
            </a:fld>
            <a:endParaRPr lang="en-US" dirty="0"/>
          </a:p>
        </p:txBody>
      </p:sp>
      <p:sp>
        <p:nvSpPr>
          <p:cNvPr id="4" name="Title Placeholder 1"/>
          <p:cNvSpPr>
            <a:spLocks noGrp="1"/>
          </p:cNvSpPr>
          <p:nvPr>
            <p:ph type="title"/>
          </p:nvPr>
        </p:nvSpPr>
        <p:spPr>
          <a:xfrm>
            <a:off x="335850" y="315629"/>
            <a:ext cx="8488800" cy="375571"/>
          </a:xfrm>
          <a:prstGeom prst="rect">
            <a:avLst/>
          </a:prstGeom>
        </p:spPr>
        <p:txBody>
          <a:bodyPr vert="horz" lIns="0" tIns="0" rIns="0" bIns="0" rtlCol="0" anchor="ctr">
            <a:noAutofit/>
          </a:bodyPr>
          <a:lstStyle>
            <a:lvl1pPr>
              <a:defRPr sz="3200">
                <a:solidFill>
                  <a:schemeClr val="bg1"/>
                </a:solidFill>
              </a:defRPr>
            </a:lvl1pPr>
          </a:lstStyle>
          <a:p>
            <a:r>
              <a:rPr lang="en-US" dirty="0" smtClean="0"/>
              <a:t>Click to edit Master title style</a:t>
            </a:r>
            <a:endParaRPr lang="en-US" dirty="0"/>
          </a:p>
        </p:txBody>
      </p:sp>
      <p:sp>
        <p:nvSpPr>
          <p:cNvPr id="6" name="Picture Placeholder 5"/>
          <p:cNvSpPr>
            <a:spLocks noGrp="1"/>
          </p:cNvSpPr>
          <p:nvPr>
            <p:ph type="pic" sz="quarter" idx="11"/>
          </p:nvPr>
        </p:nvSpPr>
        <p:spPr>
          <a:xfrm>
            <a:off x="5238750" y="1266825"/>
            <a:ext cx="3578225" cy="3390900"/>
          </a:xfrm>
        </p:spPr>
        <p:txBody>
          <a:bodyPr anchor="ctr">
            <a:normAutofit/>
          </a:bodyPr>
          <a:lstStyle>
            <a:lvl1pPr marL="0" indent="0" algn="ctr">
              <a:buNone/>
              <a:defRPr sz="1600"/>
            </a:lvl1pPr>
          </a:lstStyle>
          <a:p>
            <a:endParaRPr lang="en-GB" dirty="0"/>
          </a:p>
        </p:txBody>
      </p:sp>
      <p:sp>
        <p:nvSpPr>
          <p:cNvPr id="8" name="Content Placeholder 7"/>
          <p:cNvSpPr>
            <a:spLocks noGrp="1"/>
          </p:cNvSpPr>
          <p:nvPr>
            <p:ph sz="quarter" idx="12"/>
          </p:nvPr>
        </p:nvSpPr>
        <p:spPr>
          <a:xfrm>
            <a:off x="335850" y="1266825"/>
            <a:ext cx="4550475" cy="3390900"/>
          </a:xfrm>
        </p:spPr>
        <p:txBody>
          <a:bodyPr>
            <a:noAutofit/>
          </a:bodyPr>
          <a:lstStyle>
            <a:lvl1pPr>
              <a:buClr>
                <a:schemeClr val="bg2"/>
              </a:buClr>
              <a:defRPr>
                <a:solidFill>
                  <a:srgbClr val="00516A"/>
                </a:solidFill>
              </a:defRPr>
            </a:lvl1pPr>
            <a:lvl2pPr>
              <a:buClr>
                <a:schemeClr val="bg2"/>
              </a:buClr>
              <a:defRPr>
                <a:solidFill>
                  <a:srgbClr val="00516A"/>
                </a:solidFill>
              </a:defRPr>
            </a:lvl2pPr>
            <a:lvl3pPr>
              <a:buClr>
                <a:schemeClr val="bg2"/>
              </a:buClr>
              <a:defRPr>
                <a:solidFill>
                  <a:srgbClr val="00516A"/>
                </a:solidFill>
              </a:defRPr>
            </a:lvl3pPr>
            <a:lvl4pPr>
              <a:buClr>
                <a:schemeClr val="bg2"/>
              </a:buClr>
              <a:defRPr>
                <a:solidFill>
                  <a:srgbClr val="00516A"/>
                </a:solidFill>
              </a:defRPr>
            </a:lvl4pPr>
            <a:lvl5pPr>
              <a:buClr>
                <a:schemeClr val="bg2"/>
              </a:buClr>
              <a:defRPr>
                <a:solidFill>
                  <a:srgbClr val="00516A"/>
                </a:solidFill>
              </a:defRPr>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GB" dirty="0"/>
          </a:p>
        </p:txBody>
      </p:sp>
      <p:pic>
        <p:nvPicPr>
          <p:cNvPr id="7" name="Picture 6"/>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852056"/>
            <a:ext cx="9144000" cy="64192"/>
          </a:xfrm>
          <a:prstGeom prst="rect">
            <a:avLst/>
          </a:prstGeom>
        </p:spPr>
      </p:pic>
    </p:spTree>
    <p:extLst>
      <p:ext uri="{BB962C8B-B14F-4D97-AF65-F5344CB8AC3E}">
        <p14:creationId xmlns:p14="http://schemas.microsoft.com/office/powerpoint/2010/main" val="323272863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userDrawn="1">
  <p:cSld name="2_Custom Layout">
    <p:bg>
      <p:bgPr>
        <a:solidFill>
          <a:schemeClr val="bg1"/>
        </a:solidFill>
        <a:effectLst/>
      </p:bgPr>
    </p:bg>
    <p:spTree>
      <p:nvGrpSpPr>
        <p:cNvPr id="1" name=""/>
        <p:cNvGrpSpPr/>
        <p:nvPr/>
      </p:nvGrpSpPr>
      <p:grpSpPr>
        <a:xfrm>
          <a:off x="0" y="0"/>
          <a:ext cx="0" cy="0"/>
          <a:chOff x="0" y="0"/>
          <a:chExt cx="0" cy="0"/>
        </a:xfrm>
      </p:grpSpPr>
      <p:pic>
        <p:nvPicPr>
          <p:cNvPr id="5" name="Picture 4"/>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143" y="642"/>
            <a:ext cx="9141713" cy="5142214"/>
          </a:xfrm>
          <a:prstGeom prst="rect">
            <a:avLst/>
          </a:prstGeom>
        </p:spPr>
      </p:pic>
    </p:spTree>
    <p:extLst>
      <p:ext uri="{BB962C8B-B14F-4D97-AF65-F5344CB8AC3E}">
        <p14:creationId xmlns:p14="http://schemas.microsoft.com/office/powerpoint/2010/main" val="4237871603"/>
      </p:ext>
    </p:extLst>
  </p:cSld>
  <p:clrMapOvr>
    <a:masterClrMapping/>
  </p:clrMapOvr>
  <p:timing>
    <p:tnLst>
      <p:par>
        <p:cTn id="1" dur="indefinite" restart="never" nodeType="tmRoot"/>
      </p:par>
    </p:tnLst>
  </p:timing>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2" Type="http://schemas.openxmlformats.org/officeDocument/2006/relationships/slideLayout" Target="../slideLayouts/slideLayout2.xml"/><Relationship Id="rId1" Type="http://schemas.openxmlformats.org/officeDocument/2006/relationships/slideLayout" Target="../slideLayouts/slideLayout1.xml"/><Relationship Id="rId4" Type="http://schemas.openxmlformats.org/officeDocument/2006/relationships/theme" Target="../theme/theme1.xml"/></Relationships>
</file>

<file path=ppt/slideMasters/_rels/slideMaster2.xml.rels><?xml version="1.0" encoding="UTF-8" standalone="yes"?>
<Relationships xmlns="http://schemas.openxmlformats.org/package/2006/relationships"><Relationship Id="rId3" Type="http://schemas.openxmlformats.org/officeDocument/2006/relationships/slideLayout" Target="../slideLayouts/slideLayout6.xml"/><Relationship Id="rId2" Type="http://schemas.openxmlformats.org/officeDocument/2006/relationships/slideLayout" Target="../slideLayouts/slideLayout5.xml"/><Relationship Id="rId1" Type="http://schemas.openxmlformats.org/officeDocument/2006/relationships/slideLayout" Target="../slideLayouts/slideLayout4.xml"/><Relationship Id="rId4" Type="http://schemas.openxmlformats.org/officeDocument/2006/relationships/theme" Target="../theme/theme2.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316800" y="315629"/>
            <a:ext cx="8488800" cy="375571"/>
          </a:xfrm>
          <a:prstGeom prst="rect">
            <a:avLst/>
          </a:prstGeom>
        </p:spPr>
        <p:txBody>
          <a:bodyPr vert="horz" lIns="0" tIns="0" rIns="0" bIns="0" rtlCol="0" anchor="ctr">
            <a:normAutofit/>
          </a:bodyPr>
          <a:lstStyle/>
          <a:p>
            <a:r>
              <a:rPr lang="en-US" dirty="0" smtClean="0"/>
              <a:t>Click to edit Master title style</a:t>
            </a:r>
            <a:endParaRPr lang="en-US" dirty="0"/>
          </a:p>
        </p:txBody>
      </p:sp>
      <p:sp>
        <p:nvSpPr>
          <p:cNvPr id="3" name="Text Placeholder 2"/>
          <p:cNvSpPr>
            <a:spLocks noGrp="1"/>
          </p:cNvSpPr>
          <p:nvPr>
            <p:ph type="body" idx="1"/>
          </p:nvPr>
        </p:nvSpPr>
        <p:spPr>
          <a:xfrm>
            <a:off x="327600" y="1113750"/>
            <a:ext cx="8478000" cy="3391575"/>
          </a:xfrm>
          <a:prstGeom prst="rect">
            <a:avLst/>
          </a:prstGeom>
        </p:spPr>
        <p:txBody>
          <a:bodyPr vert="horz" lIns="0" tIns="0" rIns="0" bIns="0" rtlCol="0">
            <a:normAutofit/>
          </a:body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6" name="Slide Number Placeholder 5"/>
          <p:cNvSpPr>
            <a:spLocks noGrp="1"/>
          </p:cNvSpPr>
          <p:nvPr>
            <p:ph type="sldNum" sz="quarter" idx="4"/>
          </p:nvPr>
        </p:nvSpPr>
        <p:spPr>
          <a:xfrm>
            <a:off x="8424000" y="4767263"/>
            <a:ext cx="392400" cy="273844"/>
          </a:xfrm>
          <a:prstGeom prst="rect">
            <a:avLst/>
          </a:prstGeom>
        </p:spPr>
        <p:txBody>
          <a:bodyPr vert="horz" lIns="91440" tIns="45720" rIns="91440" bIns="45720" rtlCol="0" anchor="ctr"/>
          <a:lstStyle>
            <a:lvl1pPr algn="r">
              <a:defRPr sz="1200">
                <a:solidFill>
                  <a:srgbClr val="00A2E5"/>
                </a:solidFill>
              </a:defRPr>
            </a:lvl1pPr>
          </a:lstStyle>
          <a:p>
            <a:fld id="{059651BE-731E-B34C-A453-ED3D61972272}" type="slidenum">
              <a:rPr lang="en-US" smtClean="0"/>
              <a:pPr/>
              <a:t>‹#›</a:t>
            </a:fld>
            <a:endParaRPr lang="en-US" dirty="0"/>
          </a:p>
        </p:txBody>
      </p:sp>
    </p:spTree>
    <p:extLst>
      <p:ext uri="{BB962C8B-B14F-4D97-AF65-F5344CB8AC3E}">
        <p14:creationId xmlns:p14="http://schemas.microsoft.com/office/powerpoint/2010/main" val="1154669674"/>
      </p:ext>
    </p:extLst>
  </p:cSld>
  <p:clrMap bg1="lt1" tx1="dk1" bg2="lt2" tx2="dk2" accent1="accent1" accent2="accent2" accent3="accent3" accent4="accent4" accent5="accent5" accent6="accent6" hlink="hlink" folHlink="folHlink"/>
  <p:sldLayoutIdLst>
    <p:sldLayoutId id="2147483684" r:id="rId1"/>
    <p:sldLayoutId id="2147483691" r:id="rId2"/>
    <p:sldLayoutId id="2147483667" r:id="rId3"/>
  </p:sldLayoutIdLst>
  <p:txStyles>
    <p:titleStyle>
      <a:lvl1pPr algn="l" defTabSz="457200" rtl="0" eaLnBrk="1" latinLnBrk="0" hangingPunct="1">
        <a:spcBef>
          <a:spcPct val="0"/>
        </a:spcBef>
        <a:buNone/>
        <a:defRPr sz="2800" b="0" u="none" kern="1200">
          <a:solidFill>
            <a:srgbClr val="00516A"/>
          </a:solidFill>
          <a:uFill>
            <a:solidFill>
              <a:srgbClr val="00A2E5"/>
            </a:solidFill>
          </a:uFill>
          <a:latin typeface="+mj-lt"/>
          <a:ea typeface="+mj-ea"/>
          <a:cs typeface="+mj-cs"/>
        </a:defRPr>
      </a:lvl1pPr>
    </p:titleStyle>
    <p:bodyStyle>
      <a:lvl1pPr marL="342900" indent="-342900" algn="l" defTabSz="457200" rtl="0" eaLnBrk="1" latinLnBrk="0" hangingPunct="1">
        <a:spcBef>
          <a:spcPct val="20000"/>
        </a:spcBef>
        <a:buFont typeface="Arial"/>
        <a:buChar char="•"/>
        <a:defRPr sz="2400" kern="1200">
          <a:solidFill>
            <a:srgbClr val="00516A"/>
          </a:solidFill>
          <a:latin typeface="+mn-lt"/>
          <a:ea typeface="+mn-ea"/>
          <a:cs typeface="+mn-cs"/>
        </a:defRPr>
      </a:lvl1pPr>
      <a:lvl2pPr marL="742950" indent="-285750" algn="l" defTabSz="457200" rtl="0" eaLnBrk="1" latinLnBrk="0" hangingPunct="1">
        <a:spcBef>
          <a:spcPct val="20000"/>
        </a:spcBef>
        <a:buFont typeface="Arial"/>
        <a:buChar char="–"/>
        <a:defRPr sz="2000" kern="1200">
          <a:solidFill>
            <a:srgbClr val="00516A"/>
          </a:solidFill>
          <a:latin typeface="+mn-lt"/>
          <a:ea typeface="+mn-ea"/>
          <a:cs typeface="+mn-cs"/>
        </a:defRPr>
      </a:lvl2pPr>
      <a:lvl3pPr marL="1143000" indent="-228600" algn="l" defTabSz="457200" rtl="0" eaLnBrk="1" latinLnBrk="0" hangingPunct="1">
        <a:spcBef>
          <a:spcPct val="20000"/>
        </a:spcBef>
        <a:buFont typeface="Arial"/>
        <a:buChar char="•"/>
        <a:defRPr sz="1800" kern="1200">
          <a:solidFill>
            <a:srgbClr val="00516A"/>
          </a:solidFill>
          <a:latin typeface="+mn-lt"/>
          <a:ea typeface="+mn-ea"/>
          <a:cs typeface="+mn-cs"/>
        </a:defRPr>
      </a:lvl3pPr>
      <a:lvl4pPr marL="1600200" indent="-228600" algn="l" defTabSz="457200" rtl="0" eaLnBrk="1" latinLnBrk="0" hangingPunct="1">
        <a:spcBef>
          <a:spcPct val="20000"/>
        </a:spcBef>
        <a:buFont typeface="Arial"/>
        <a:buChar char="–"/>
        <a:defRPr sz="1600" kern="1200">
          <a:solidFill>
            <a:srgbClr val="00516A"/>
          </a:solidFill>
          <a:latin typeface="+mn-lt"/>
          <a:ea typeface="+mn-ea"/>
          <a:cs typeface="+mn-cs"/>
        </a:defRPr>
      </a:lvl4pPr>
      <a:lvl5pPr marL="2057400" indent="-228600" algn="l" defTabSz="457200" rtl="0" eaLnBrk="1" latinLnBrk="0" hangingPunct="1">
        <a:spcBef>
          <a:spcPct val="20000"/>
        </a:spcBef>
        <a:buFont typeface="Arial"/>
        <a:buChar char="»"/>
        <a:defRPr sz="1600" kern="1200">
          <a:solidFill>
            <a:srgbClr val="00516A"/>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316800" y="315629"/>
            <a:ext cx="8488800" cy="375571"/>
          </a:xfrm>
          <a:prstGeom prst="rect">
            <a:avLst/>
          </a:prstGeom>
        </p:spPr>
        <p:txBody>
          <a:bodyPr vert="horz" lIns="0" tIns="0" rIns="0" bIns="0" rtlCol="0" anchor="ctr">
            <a:normAutofit/>
          </a:bodyPr>
          <a:lstStyle/>
          <a:p>
            <a:r>
              <a:rPr lang="en-US" dirty="0" smtClean="0"/>
              <a:t>Click to edit Master title style</a:t>
            </a:r>
            <a:endParaRPr lang="en-US" dirty="0"/>
          </a:p>
        </p:txBody>
      </p:sp>
      <p:sp>
        <p:nvSpPr>
          <p:cNvPr id="3" name="Text Placeholder 2"/>
          <p:cNvSpPr>
            <a:spLocks noGrp="1"/>
          </p:cNvSpPr>
          <p:nvPr>
            <p:ph type="body" idx="1"/>
          </p:nvPr>
        </p:nvSpPr>
        <p:spPr>
          <a:xfrm>
            <a:off x="327600" y="1113750"/>
            <a:ext cx="8478000" cy="3391575"/>
          </a:xfrm>
          <a:prstGeom prst="rect">
            <a:avLst/>
          </a:prstGeom>
        </p:spPr>
        <p:txBody>
          <a:bodyPr vert="horz" lIns="0" tIns="0" rIns="0" bIns="0" rtlCol="0">
            <a:normAutofit/>
          </a:body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6" name="Slide Number Placeholder 5"/>
          <p:cNvSpPr>
            <a:spLocks noGrp="1"/>
          </p:cNvSpPr>
          <p:nvPr>
            <p:ph type="sldNum" sz="quarter" idx="4"/>
          </p:nvPr>
        </p:nvSpPr>
        <p:spPr>
          <a:xfrm>
            <a:off x="8424000" y="4767263"/>
            <a:ext cx="392400" cy="273844"/>
          </a:xfrm>
          <a:prstGeom prst="rect">
            <a:avLst/>
          </a:prstGeom>
        </p:spPr>
        <p:txBody>
          <a:bodyPr vert="horz" lIns="91440" tIns="45720" rIns="91440" bIns="45720" rtlCol="0" anchor="ctr"/>
          <a:lstStyle>
            <a:lvl1pPr algn="r">
              <a:defRPr sz="1200">
                <a:solidFill>
                  <a:srgbClr val="00A2E5"/>
                </a:solidFill>
              </a:defRPr>
            </a:lvl1pPr>
          </a:lstStyle>
          <a:p>
            <a:fld id="{059651BE-731E-B34C-A453-ED3D61972272}" type="slidenum">
              <a:rPr lang="en-US" smtClean="0"/>
              <a:pPr/>
              <a:t>‹#›</a:t>
            </a:fld>
            <a:endParaRPr lang="en-US" dirty="0"/>
          </a:p>
        </p:txBody>
      </p:sp>
    </p:spTree>
    <p:extLst>
      <p:ext uri="{BB962C8B-B14F-4D97-AF65-F5344CB8AC3E}">
        <p14:creationId xmlns:p14="http://schemas.microsoft.com/office/powerpoint/2010/main" val="967501855"/>
      </p:ext>
    </p:extLst>
  </p:cSld>
  <p:clrMap bg1="lt1" tx1="dk1" bg2="lt2" tx2="dk2" accent1="accent1" accent2="accent2" accent3="accent3" accent4="accent4" accent5="accent5" accent6="accent6" hlink="hlink" folHlink="folHlink"/>
  <p:sldLayoutIdLst>
    <p:sldLayoutId id="2147483688" r:id="rId1"/>
    <p:sldLayoutId id="2147483690" r:id="rId2"/>
    <p:sldLayoutId id="2147483692" r:id="rId3"/>
  </p:sldLayoutIdLst>
  <p:txStyles>
    <p:titleStyle>
      <a:lvl1pPr algn="l" defTabSz="457200" rtl="0" eaLnBrk="1" latinLnBrk="0" hangingPunct="1">
        <a:spcBef>
          <a:spcPct val="0"/>
        </a:spcBef>
        <a:buNone/>
        <a:defRPr sz="2800" b="0" u="none" kern="1200">
          <a:solidFill>
            <a:schemeClr val="tx1"/>
          </a:solidFill>
          <a:uFill>
            <a:solidFill>
              <a:srgbClr val="00A2E5"/>
            </a:solidFill>
          </a:uFill>
          <a:latin typeface="+mj-lt"/>
          <a:ea typeface="+mj-ea"/>
          <a:cs typeface="+mj-cs"/>
        </a:defRPr>
      </a:lvl1pPr>
    </p:titleStyle>
    <p:bodyStyle>
      <a:lvl1pPr marL="342900" indent="-342900" algn="l" defTabSz="457200" rtl="0" eaLnBrk="1" latinLnBrk="0" hangingPunct="1">
        <a:spcBef>
          <a:spcPct val="20000"/>
        </a:spcBef>
        <a:buFont typeface="Arial"/>
        <a:buChar char="•"/>
        <a:defRPr sz="24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0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18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16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16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1.xml"/><Relationship Id="rId1" Type="http://schemas.openxmlformats.org/officeDocument/2006/relationships/slideLayout" Target="../slideLayouts/slideLayout6.xml"/><Relationship Id="rId4" Type="http://schemas.openxmlformats.org/officeDocument/2006/relationships/hyperlink" Target="mailto:tom.mccarthy@nhs.scot" TargetMode="External"/></Relationships>
</file>

<file path=ppt/slides/_rels/slide2.xml.rels><?xml version="1.0" encoding="UTF-8" standalone="yes"?>
<Relationships xmlns="http://schemas.openxmlformats.org/package/2006/relationships"><Relationship Id="rId3" Type="http://schemas.openxmlformats.org/officeDocument/2006/relationships/hyperlink" Target="https://ihub.scot/media/6621/ihub-programme-directory-overview.pdf" TargetMode="External"/><Relationship Id="rId2" Type="http://schemas.openxmlformats.org/officeDocument/2006/relationships/image" Target="../media/image5.png"/><Relationship Id="rId1" Type="http://schemas.openxmlformats.org/officeDocument/2006/relationships/slideLayout" Target="../slideLayouts/slideLayout5.xml"/></Relationships>
</file>

<file path=ppt/slides/_rels/slide3.xml.rels><?xml version="1.0" encoding="UTF-8" standalone="yes"?>
<Relationships xmlns="http://schemas.openxmlformats.org/package/2006/relationships"><Relationship Id="rId8" Type="http://schemas.openxmlformats.org/officeDocument/2006/relationships/hyperlink" Target="https://www.sehd.scot.nhs.uk/cmo/CMO(2020)24.pdf" TargetMode="External"/><Relationship Id="rId13" Type="http://schemas.openxmlformats.org/officeDocument/2006/relationships/image" Target="../media/image12.png"/><Relationship Id="rId3" Type="http://schemas.openxmlformats.org/officeDocument/2006/relationships/image" Target="../media/image6.png"/><Relationship Id="rId7" Type="http://schemas.openxmlformats.org/officeDocument/2006/relationships/image" Target="../media/image9.png"/><Relationship Id="rId12" Type="http://schemas.openxmlformats.org/officeDocument/2006/relationships/image" Target="../media/image11.png"/><Relationship Id="rId2" Type="http://schemas.openxmlformats.org/officeDocument/2006/relationships/notesSlide" Target="../notesSlides/notesSlide2.xml"/><Relationship Id="rId1" Type="http://schemas.openxmlformats.org/officeDocument/2006/relationships/slideLayout" Target="../slideLayouts/slideLayout5.xml"/><Relationship Id="rId6" Type="http://schemas.microsoft.com/office/2007/relationships/hdphoto" Target="../media/hdphoto1.wdp"/><Relationship Id="rId11" Type="http://schemas.openxmlformats.org/officeDocument/2006/relationships/image" Target="../media/image10.png"/><Relationship Id="rId5" Type="http://schemas.openxmlformats.org/officeDocument/2006/relationships/image" Target="../media/image8.png"/><Relationship Id="rId10" Type="http://schemas.openxmlformats.org/officeDocument/2006/relationships/hyperlink" Target="https://www.nhsinform.scot/illnesses-and-conditions/infections-and-poisoning/coronavirus-covid-19/care-planning/coronavirus-covid-19-making-a-plan-for-your-care-during-the-covid-19-pandemic" TargetMode="External"/><Relationship Id="rId4" Type="http://schemas.openxmlformats.org/officeDocument/2006/relationships/image" Target="../media/image7.png"/><Relationship Id="rId9" Type="http://schemas.openxmlformats.org/officeDocument/2006/relationships/hyperlink" Target="https://www.ec4h.org.uk/" TargetMode="External"/><Relationship Id="rId14" Type="http://schemas.microsoft.com/office/2007/relationships/hdphoto" Target="../media/hdphoto2.wdp"/></Relationships>
</file>

<file path=ppt/slides/_rels/slide4.xml.rels><?xml version="1.0" encoding="UTF-8" standalone="yes"?>
<Relationships xmlns="http://schemas.openxmlformats.org/package/2006/relationships"><Relationship Id="rId8" Type="http://schemas.openxmlformats.org/officeDocument/2006/relationships/image" Target="../media/image16.png"/><Relationship Id="rId3" Type="http://schemas.openxmlformats.org/officeDocument/2006/relationships/image" Target="../media/image14.png"/><Relationship Id="rId7" Type="http://schemas.microsoft.com/office/2007/relationships/hdphoto" Target="../media/hdphoto2.wdp"/><Relationship Id="rId2" Type="http://schemas.openxmlformats.org/officeDocument/2006/relationships/image" Target="../media/image13.png"/><Relationship Id="rId1" Type="http://schemas.openxmlformats.org/officeDocument/2006/relationships/slideLayout" Target="../slideLayouts/slideLayout5.xml"/><Relationship Id="rId6" Type="http://schemas.openxmlformats.org/officeDocument/2006/relationships/image" Target="../media/image12.png"/><Relationship Id="rId5" Type="http://schemas.openxmlformats.org/officeDocument/2006/relationships/image" Target="../media/image15.png"/><Relationship Id="rId4" Type="http://schemas.microsoft.com/office/2007/relationships/hdphoto" Target="../media/hdphoto3.wdp"/><Relationship Id="rId9" Type="http://schemas.openxmlformats.org/officeDocument/2006/relationships/image" Target="../media/image7.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7"/>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90916" y="339725"/>
            <a:ext cx="2792409" cy="458278"/>
          </a:xfrm>
          <a:prstGeom prst="rect">
            <a:avLst/>
          </a:prstGeom>
        </p:spPr>
      </p:pic>
      <p:sp>
        <p:nvSpPr>
          <p:cNvPr id="7" name="Text Placeholder 9"/>
          <p:cNvSpPr txBox="1">
            <a:spLocks/>
          </p:cNvSpPr>
          <p:nvPr/>
        </p:nvSpPr>
        <p:spPr>
          <a:xfrm>
            <a:off x="277230" y="4161450"/>
            <a:ext cx="2888491" cy="410495"/>
          </a:xfrm>
          <a:prstGeom prst="rect">
            <a:avLst/>
          </a:prstGeom>
        </p:spPr>
        <p:txBody>
          <a:bodyPr>
            <a:noAutofit/>
          </a:bodyPr>
          <a:lstStyle>
            <a:lvl1pPr marL="0" indent="0" algn="l" defTabSz="457200" rtl="0" eaLnBrk="1" latinLnBrk="0" hangingPunct="1">
              <a:lnSpc>
                <a:spcPct val="90000"/>
              </a:lnSpc>
              <a:spcBef>
                <a:spcPts val="0"/>
              </a:spcBef>
              <a:buFont typeface="Arial"/>
              <a:buNone/>
              <a:defRPr sz="1400" kern="1200" baseline="0">
                <a:solidFill>
                  <a:schemeClr val="bg1"/>
                </a:solidFill>
                <a:latin typeface="+mn-lt"/>
                <a:ea typeface="+mn-ea"/>
                <a:cs typeface="+mn-cs"/>
              </a:defRPr>
            </a:lvl1pPr>
            <a:lvl2pPr marL="742950" indent="-285750" algn="l" defTabSz="457200" rtl="0" eaLnBrk="1" latinLnBrk="0" hangingPunct="1">
              <a:spcBef>
                <a:spcPct val="20000"/>
              </a:spcBef>
              <a:buFont typeface="Arial"/>
              <a:buChar char="–"/>
              <a:defRPr sz="2000" kern="1200">
                <a:solidFill>
                  <a:srgbClr val="004685"/>
                </a:solidFill>
                <a:latin typeface="+mn-lt"/>
                <a:ea typeface="+mn-ea"/>
                <a:cs typeface="+mn-cs"/>
              </a:defRPr>
            </a:lvl2pPr>
            <a:lvl3pPr marL="1143000" indent="-228600" algn="l" defTabSz="457200" rtl="0" eaLnBrk="1" latinLnBrk="0" hangingPunct="1">
              <a:spcBef>
                <a:spcPct val="20000"/>
              </a:spcBef>
              <a:buFont typeface="Arial"/>
              <a:buChar char="•"/>
              <a:defRPr sz="1800" kern="1200">
                <a:solidFill>
                  <a:srgbClr val="004685"/>
                </a:solidFill>
                <a:latin typeface="+mn-lt"/>
                <a:ea typeface="+mn-ea"/>
                <a:cs typeface="+mn-cs"/>
              </a:defRPr>
            </a:lvl3pPr>
            <a:lvl4pPr marL="1600200" indent="-228600" algn="l" defTabSz="457200" rtl="0" eaLnBrk="1" latinLnBrk="0" hangingPunct="1">
              <a:spcBef>
                <a:spcPct val="20000"/>
              </a:spcBef>
              <a:buFont typeface="Arial"/>
              <a:buChar char="–"/>
              <a:defRPr sz="1600" kern="1200">
                <a:solidFill>
                  <a:srgbClr val="004685"/>
                </a:solidFill>
                <a:latin typeface="+mn-lt"/>
                <a:ea typeface="+mn-ea"/>
                <a:cs typeface="+mn-cs"/>
              </a:defRPr>
            </a:lvl4pPr>
            <a:lvl5pPr marL="2057400" indent="-228600" algn="l" defTabSz="457200" rtl="0" eaLnBrk="1" latinLnBrk="0" hangingPunct="1">
              <a:spcBef>
                <a:spcPct val="20000"/>
              </a:spcBef>
              <a:buFont typeface="Arial"/>
              <a:buChar char="»"/>
              <a:defRPr sz="1600" kern="1200">
                <a:solidFill>
                  <a:srgbClr val="004685"/>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a:spcAft>
                <a:spcPts val="600"/>
              </a:spcAft>
            </a:pPr>
            <a:r>
              <a:rPr lang="en-GB" dirty="0" smtClean="0">
                <a:solidFill>
                  <a:schemeClr val="tx1"/>
                </a:solidFill>
              </a:rPr>
              <a:t>Improvement Hub</a:t>
            </a:r>
          </a:p>
          <a:p>
            <a:r>
              <a:rPr lang="en-GB" dirty="0" smtClean="0">
                <a:solidFill>
                  <a:schemeClr val="tx1"/>
                </a:solidFill>
              </a:rPr>
              <a:t>Enabling </a:t>
            </a:r>
            <a:r>
              <a:rPr lang="en-GB" dirty="0">
                <a:solidFill>
                  <a:schemeClr val="tx1"/>
                </a:solidFill>
              </a:rPr>
              <a:t>health and </a:t>
            </a:r>
            <a:br>
              <a:rPr lang="en-GB" dirty="0">
                <a:solidFill>
                  <a:schemeClr val="tx1"/>
                </a:solidFill>
              </a:rPr>
            </a:br>
            <a:r>
              <a:rPr lang="en-GB" dirty="0">
                <a:solidFill>
                  <a:schemeClr val="tx1"/>
                </a:solidFill>
              </a:rPr>
              <a:t>social care improvement</a:t>
            </a:r>
          </a:p>
        </p:txBody>
      </p:sp>
      <p:sp>
        <p:nvSpPr>
          <p:cNvPr id="13" name="Title 1"/>
          <p:cNvSpPr txBox="1">
            <a:spLocks/>
          </p:cNvSpPr>
          <p:nvPr/>
        </p:nvSpPr>
        <p:spPr>
          <a:xfrm>
            <a:off x="358775" y="1408524"/>
            <a:ext cx="5302192" cy="1180423"/>
          </a:xfrm>
          <a:prstGeom prst="rect">
            <a:avLst/>
          </a:prstGeom>
        </p:spPr>
        <p:txBody>
          <a:bodyPr lIns="0" tIns="0" rIns="0" bIns="0" anchor="t" anchorCtr="0">
            <a:noAutofit/>
          </a:bodyPr>
          <a:lstStyle>
            <a:lvl1pPr algn="l" defTabSz="457200" rtl="0" eaLnBrk="1" latinLnBrk="0" hangingPunct="1">
              <a:lnSpc>
                <a:spcPct val="80000"/>
              </a:lnSpc>
              <a:spcBef>
                <a:spcPct val="0"/>
              </a:spcBef>
              <a:buNone/>
              <a:defRPr sz="4800" b="0" u="none" kern="1200" spc="-20" baseline="0">
                <a:solidFill>
                  <a:schemeClr val="bg1"/>
                </a:solidFill>
                <a:uFill>
                  <a:solidFill>
                    <a:srgbClr val="00A2E5"/>
                  </a:solidFill>
                </a:uFill>
                <a:latin typeface="+mj-lt"/>
                <a:ea typeface="+mj-ea"/>
                <a:cs typeface="+mj-cs"/>
              </a:defRPr>
            </a:lvl1pPr>
          </a:lstStyle>
          <a:p>
            <a:r>
              <a:rPr lang="en-US" dirty="0" smtClean="0">
                <a:solidFill>
                  <a:schemeClr val="tx1"/>
                </a:solidFill>
              </a:rPr>
              <a:t>Anticipatory Care Planning</a:t>
            </a:r>
            <a:endParaRPr lang="en-GB" dirty="0">
              <a:solidFill>
                <a:schemeClr val="tx1"/>
              </a:solidFill>
            </a:endParaRPr>
          </a:p>
        </p:txBody>
      </p:sp>
      <p:sp>
        <p:nvSpPr>
          <p:cNvPr id="14" name="Text Placeholder 9"/>
          <p:cNvSpPr txBox="1">
            <a:spLocks/>
          </p:cNvSpPr>
          <p:nvPr/>
        </p:nvSpPr>
        <p:spPr>
          <a:xfrm>
            <a:off x="358774" y="2731240"/>
            <a:ext cx="5559887" cy="1333684"/>
          </a:xfrm>
          <a:prstGeom prst="rect">
            <a:avLst/>
          </a:prstGeom>
        </p:spPr>
        <p:txBody>
          <a:bodyPr lIns="0" tIns="0" rIns="0" bIns="0">
            <a:normAutofit fontScale="92500" lnSpcReduction="20000"/>
          </a:bodyPr>
          <a:lstStyle>
            <a:lvl1pPr marL="0" indent="0" algn="l" defTabSz="457200" rtl="0" eaLnBrk="1" latinLnBrk="0" hangingPunct="1">
              <a:spcBef>
                <a:spcPts val="0"/>
              </a:spcBef>
              <a:buFont typeface="Arial"/>
              <a:buNone/>
              <a:defRPr sz="2000" kern="1200" baseline="0">
                <a:solidFill>
                  <a:schemeClr val="bg1"/>
                </a:solidFill>
                <a:latin typeface="+mn-lt"/>
                <a:ea typeface="+mn-ea"/>
                <a:cs typeface="+mn-cs"/>
              </a:defRPr>
            </a:lvl1pPr>
            <a:lvl2pPr marL="742950" indent="-285750" algn="l" defTabSz="457200" rtl="0" eaLnBrk="1" latinLnBrk="0" hangingPunct="1">
              <a:spcBef>
                <a:spcPct val="20000"/>
              </a:spcBef>
              <a:buFont typeface="Arial"/>
              <a:buChar char="–"/>
              <a:defRPr sz="2000" kern="1200">
                <a:solidFill>
                  <a:srgbClr val="004685"/>
                </a:solidFill>
                <a:latin typeface="+mn-lt"/>
                <a:ea typeface="+mn-ea"/>
                <a:cs typeface="+mn-cs"/>
              </a:defRPr>
            </a:lvl2pPr>
            <a:lvl3pPr marL="1143000" indent="-228600" algn="l" defTabSz="457200" rtl="0" eaLnBrk="1" latinLnBrk="0" hangingPunct="1">
              <a:spcBef>
                <a:spcPct val="20000"/>
              </a:spcBef>
              <a:buFont typeface="Arial"/>
              <a:buChar char="•"/>
              <a:defRPr sz="1800" kern="1200">
                <a:solidFill>
                  <a:srgbClr val="004685"/>
                </a:solidFill>
                <a:latin typeface="+mn-lt"/>
                <a:ea typeface="+mn-ea"/>
                <a:cs typeface="+mn-cs"/>
              </a:defRPr>
            </a:lvl3pPr>
            <a:lvl4pPr marL="1600200" indent="-228600" algn="l" defTabSz="457200" rtl="0" eaLnBrk="1" latinLnBrk="0" hangingPunct="1">
              <a:spcBef>
                <a:spcPct val="20000"/>
              </a:spcBef>
              <a:buFont typeface="Arial"/>
              <a:buChar char="–"/>
              <a:defRPr sz="1600" kern="1200">
                <a:solidFill>
                  <a:srgbClr val="004685"/>
                </a:solidFill>
                <a:latin typeface="+mn-lt"/>
                <a:ea typeface="+mn-ea"/>
                <a:cs typeface="+mn-cs"/>
              </a:defRPr>
            </a:lvl4pPr>
            <a:lvl5pPr marL="2057400" indent="-228600" algn="l" defTabSz="457200" rtl="0" eaLnBrk="1" latinLnBrk="0" hangingPunct="1">
              <a:spcBef>
                <a:spcPct val="20000"/>
              </a:spcBef>
              <a:buFont typeface="Arial"/>
              <a:buChar char="»"/>
              <a:defRPr sz="1600" kern="1200">
                <a:solidFill>
                  <a:srgbClr val="004685"/>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a:lnSpc>
                <a:spcPct val="110000"/>
              </a:lnSpc>
            </a:pPr>
            <a:r>
              <a:rPr lang="en-US" dirty="0" smtClean="0">
                <a:solidFill>
                  <a:schemeClr val="tx1"/>
                </a:solidFill>
              </a:rPr>
              <a:t>Presentation to the Palliative and End of Life Care Cross Party Group</a:t>
            </a:r>
          </a:p>
          <a:p>
            <a:pPr>
              <a:lnSpc>
                <a:spcPct val="110000"/>
              </a:lnSpc>
            </a:pPr>
            <a:r>
              <a:rPr lang="en-GB" sz="1400" dirty="0" smtClean="0">
                <a:solidFill>
                  <a:schemeClr val="tx1"/>
                </a:solidFill>
              </a:rPr>
              <a:t>Tuesday 23</a:t>
            </a:r>
            <a:r>
              <a:rPr lang="en-GB" sz="1400" baseline="30000" dirty="0" smtClean="0">
                <a:solidFill>
                  <a:schemeClr val="tx1"/>
                </a:solidFill>
              </a:rPr>
              <a:t>rd</a:t>
            </a:r>
            <a:r>
              <a:rPr lang="en-GB" sz="1400" dirty="0" smtClean="0">
                <a:solidFill>
                  <a:schemeClr val="tx1"/>
                </a:solidFill>
              </a:rPr>
              <a:t> February 2021</a:t>
            </a:r>
          </a:p>
          <a:p>
            <a:pPr>
              <a:lnSpc>
                <a:spcPct val="110000"/>
              </a:lnSpc>
            </a:pPr>
            <a:endParaRPr lang="en-GB" sz="1400" dirty="0" smtClean="0">
              <a:solidFill>
                <a:schemeClr val="tx1"/>
              </a:solidFill>
            </a:endParaRPr>
          </a:p>
          <a:p>
            <a:pPr>
              <a:lnSpc>
                <a:spcPct val="110000"/>
              </a:lnSpc>
            </a:pPr>
            <a:r>
              <a:rPr lang="en-GB" sz="1400" dirty="0" smtClean="0">
                <a:solidFill>
                  <a:schemeClr val="tx1"/>
                </a:solidFill>
              </a:rPr>
              <a:t>Tom McCarthy, Improvement Advisor, </a:t>
            </a:r>
            <a:r>
              <a:rPr lang="en-GB" sz="1400" dirty="0" err="1" smtClean="0">
                <a:solidFill>
                  <a:schemeClr val="tx1"/>
                </a:solidFill>
              </a:rPr>
              <a:t>ihub</a:t>
            </a:r>
            <a:endParaRPr lang="en-GB" sz="1400" dirty="0" smtClean="0">
              <a:solidFill>
                <a:schemeClr val="tx1"/>
              </a:solidFill>
            </a:endParaRPr>
          </a:p>
          <a:p>
            <a:pPr>
              <a:lnSpc>
                <a:spcPct val="110000"/>
              </a:lnSpc>
            </a:pPr>
            <a:r>
              <a:rPr lang="en-GB" sz="1400" dirty="0" err="1" smtClean="0">
                <a:solidFill>
                  <a:schemeClr val="tx1"/>
                </a:solidFill>
                <a:hlinkClick r:id="rId4"/>
              </a:rPr>
              <a:t>tom.mccarthy@nhs.scot</a:t>
            </a:r>
            <a:r>
              <a:rPr lang="en-GB" sz="1400" dirty="0" smtClean="0">
                <a:solidFill>
                  <a:schemeClr val="tx1"/>
                </a:solidFill>
              </a:rPr>
              <a:t> </a:t>
            </a:r>
            <a:endParaRPr lang="en-GB" sz="1400" dirty="0">
              <a:solidFill>
                <a:schemeClr val="tx1"/>
              </a:solidFill>
            </a:endParaRPr>
          </a:p>
          <a:p>
            <a:pPr>
              <a:lnSpc>
                <a:spcPct val="110000"/>
              </a:lnSpc>
            </a:pPr>
            <a:endParaRPr lang="en-US" dirty="0">
              <a:solidFill>
                <a:schemeClr val="tx1"/>
              </a:solidFill>
            </a:endParaRPr>
          </a:p>
        </p:txBody>
      </p:sp>
    </p:spTree>
    <p:extLst>
      <p:ext uri="{BB962C8B-B14F-4D97-AF65-F5344CB8AC3E}">
        <p14:creationId xmlns:p14="http://schemas.microsoft.com/office/powerpoint/2010/main" val="3665211986"/>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5" name="Picture 14"/>
          <p:cNvPicPr>
            <a:picLocks noChangeAspect="1"/>
          </p:cNvPicPr>
          <p:nvPr/>
        </p:nvPicPr>
        <p:blipFill rotWithShape="1">
          <a:blip r:embed="rId2"/>
          <a:srcRect l="62166" t="22120" r="13247" b="13006"/>
          <a:stretch/>
        </p:blipFill>
        <p:spPr>
          <a:xfrm>
            <a:off x="2577135" y="1069933"/>
            <a:ext cx="4006230" cy="3474236"/>
          </a:xfrm>
          <a:prstGeom prst="rect">
            <a:avLst/>
          </a:prstGeom>
        </p:spPr>
      </p:pic>
      <p:sp>
        <p:nvSpPr>
          <p:cNvPr id="2" name="Title 1"/>
          <p:cNvSpPr>
            <a:spLocks noGrp="1"/>
          </p:cNvSpPr>
          <p:nvPr>
            <p:ph type="title"/>
          </p:nvPr>
        </p:nvSpPr>
        <p:spPr/>
        <p:txBody>
          <a:bodyPr/>
          <a:lstStyle/>
          <a:p>
            <a:r>
              <a:rPr lang="en-GB" dirty="0" smtClean="0"/>
              <a:t>The </a:t>
            </a:r>
            <a:r>
              <a:rPr lang="en-GB" dirty="0" err="1" smtClean="0"/>
              <a:t>ihub</a:t>
            </a:r>
            <a:r>
              <a:rPr lang="en-GB" dirty="0" smtClean="0"/>
              <a:t>: </a:t>
            </a:r>
            <a:r>
              <a:rPr lang="en-GB" dirty="0"/>
              <a:t>w</a:t>
            </a:r>
            <a:r>
              <a:rPr lang="en-GB" dirty="0" smtClean="0"/>
              <a:t>ho </a:t>
            </a:r>
            <a:r>
              <a:rPr lang="en-GB" dirty="0" smtClean="0"/>
              <a:t>we are and what we do</a:t>
            </a:r>
            <a:endParaRPr lang="en-GB" dirty="0"/>
          </a:p>
        </p:txBody>
      </p:sp>
      <p:pic>
        <p:nvPicPr>
          <p:cNvPr id="5" name="Picture 4"/>
          <p:cNvPicPr>
            <a:picLocks noChangeAspect="1"/>
          </p:cNvPicPr>
          <p:nvPr/>
        </p:nvPicPr>
        <p:blipFill rotWithShape="1">
          <a:blip r:embed="rId2"/>
          <a:srcRect l="62166" t="22120" r="13247" b="13006"/>
          <a:stretch/>
        </p:blipFill>
        <p:spPr>
          <a:xfrm>
            <a:off x="2546474" y="1060578"/>
            <a:ext cx="4006230" cy="3474236"/>
          </a:xfrm>
          <a:prstGeom prst="rect">
            <a:avLst/>
          </a:prstGeom>
        </p:spPr>
      </p:pic>
      <p:sp>
        <p:nvSpPr>
          <p:cNvPr id="6" name="Rectangle 5"/>
          <p:cNvSpPr/>
          <p:nvPr/>
        </p:nvSpPr>
        <p:spPr>
          <a:xfrm>
            <a:off x="2608493" y="4534814"/>
            <a:ext cx="3891721" cy="369332"/>
          </a:xfrm>
          <a:prstGeom prst="rect">
            <a:avLst/>
          </a:prstGeom>
        </p:spPr>
        <p:txBody>
          <a:bodyPr wrap="square">
            <a:spAutoFit/>
          </a:bodyPr>
          <a:lstStyle/>
          <a:p>
            <a:pPr algn="ctr"/>
            <a:r>
              <a:rPr lang="en-GB" dirty="0"/>
              <a:t> </a:t>
            </a:r>
            <a:r>
              <a:rPr lang="en-GB" sz="800" dirty="0" smtClean="0"/>
              <a:t>Taken from: </a:t>
            </a:r>
            <a:r>
              <a:rPr lang="en-GB" sz="800" dirty="0" smtClean="0">
                <a:hlinkClick r:id="rId3"/>
              </a:rPr>
              <a:t>https</a:t>
            </a:r>
            <a:r>
              <a:rPr lang="en-GB" sz="800" dirty="0">
                <a:hlinkClick r:id="rId3"/>
              </a:rPr>
              <a:t>://</a:t>
            </a:r>
            <a:r>
              <a:rPr lang="en-GB" sz="800" dirty="0" smtClean="0">
                <a:hlinkClick r:id="rId3"/>
              </a:rPr>
              <a:t>ihub.scot/media/6621/ihub-programme-directory-overview.pdf</a:t>
            </a:r>
            <a:r>
              <a:rPr lang="en-GB" sz="800" dirty="0" smtClean="0"/>
              <a:t> </a:t>
            </a:r>
            <a:endParaRPr lang="en-GB" sz="800" dirty="0"/>
          </a:p>
        </p:txBody>
      </p:sp>
      <p:sp>
        <p:nvSpPr>
          <p:cNvPr id="10" name="Rectangle 9"/>
          <p:cNvSpPr/>
          <p:nvPr/>
        </p:nvSpPr>
        <p:spPr>
          <a:xfrm>
            <a:off x="6677565" y="1022417"/>
            <a:ext cx="2357578" cy="1954381"/>
          </a:xfrm>
          <a:prstGeom prst="rect">
            <a:avLst/>
          </a:prstGeom>
          <a:solidFill>
            <a:schemeClr val="bg1">
              <a:lumMod val="65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r>
              <a:rPr lang="en-GB" sz="1200" b="1" dirty="0">
                <a:solidFill>
                  <a:srgbClr val="009FE2"/>
                </a:solidFill>
              </a:rPr>
              <a:t>Prototyping </a:t>
            </a:r>
            <a:endParaRPr lang="en-GB" sz="1200" b="1" dirty="0" smtClean="0">
              <a:solidFill>
                <a:srgbClr val="009FE2"/>
              </a:solidFill>
            </a:endParaRPr>
          </a:p>
          <a:p>
            <a:r>
              <a:rPr lang="en-GB" sz="1100" dirty="0" smtClean="0"/>
              <a:t>Where </a:t>
            </a:r>
            <a:r>
              <a:rPr lang="en-GB" sz="1100" dirty="0"/>
              <a:t>there is a common problem across Scotland with no known solution, we will undertake prototyping work. During prototyping we usually work with up to three teams/sites to develop, test and refine ideas. Once we have a successful solution, we will develop guidance and tools to support its implementation in other areas.</a:t>
            </a:r>
          </a:p>
        </p:txBody>
      </p:sp>
      <p:sp>
        <p:nvSpPr>
          <p:cNvPr id="7" name="Rectangle 6"/>
          <p:cNvSpPr/>
          <p:nvPr/>
        </p:nvSpPr>
        <p:spPr>
          <a:xfrm>
            <a:off x="2234118" y="4278245"/>
            <a:ext cx="748749" cy="233732"/>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a:p>
        </p:txBody>
      </p:sp>
      <p:sp>
        <p:nvSpPr>
          <p:cNvPr id="11" name="Rectangle 10"/>
          <p:cNvSpPr/>
          <p:nvPr/>
        </p:nvSpPr>
        <p:spPr>
          <a:xfrm>
            <a:off x="73565" y="1022417"/>
            <a:ext cx="2357578" cy="1954381"/>
          </a:xfrm>
          <a:prstGeom prst="rect">
            <a:avLst/>
          </a:prstGeom>
          <a:solidFill>
            <a:schemeClr val="bg1">
              <a:lumMod val="65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just"/>
            <a:r>
              <a:rPr lang="en-GB" sz="1100" b="1" dirty="0">
                <a:solidFill>
                  <a:srgbClr val="009FE2"/>
                </a:solidFill>
              </a:rPr>
              <a:t>Improvement </a:t>
            </a:r>
            <a:r>
              <a:rPr lang="en-GB" sz="1100" b="1" dirty="0" err="1">
                <a:solidFill>
                  <a:srgbClr val="009FE2"/>
                </a:solidFill>
              </a:rPr>
              <a:t>Collaboratives</a:t>
            </a:r>
            <a:endParaRPr lang="en-GB" sz="1100" b="1" dirty="0">
              <a:solidFill>
                <a:srgbClr val="009FE2"/>
              </a:solidFill>
            </a:endParaRPr>
          </a:p>
          <a:p>
            <a:r>
              <a:rPr lang="en-GB" sz="1100" dirty="0"/>
              <a:t>These are national improvement programmes working with multiple teams across Scotland to enable spread of existing good practice. They enable teams across multiple organisations to learn together about how to make improvements in a shared focus area. They have start and end dates, usually lasting for approximately 18 months.</a:t>
            </a:r>
          </a:p>
        </p:txBody>
      </p:sp>
      <p:sp>
        <p:nvSpPr>
          <p:cNvPr id="12" name="Rectangle 11"/>
          <p:cNvSpPr/>
          <p:nvPr/>
        </p:nvSpPr>
        <p:spPr>
          <a:xfrm>
            <a:off x="2582644" y="3934532"/>
            <a:ext cx="374375" cy="343713"/>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a:p>
        </p:txBody>
      </p:sp>
      <p:sp>
        <p:nvSpPr>
          <p:cNvPr id="13" name="Rectangle 12"/>
          <p:cNvSpPr/>
          <p:nvPr/>
        </p:nvSpPr>
        <p:spPr>
          <a:xfrm>
            <a:off x="73565" y="3077244"/>
            <a:ext cx="2357578" cy="1954381"/>
          </a:xfrm>
          <a:prstGeom prst="rect">
            <a:avLst/>
          </a:prstGeom>
          <a:solidFill>
            <a:schemeClr val="bg1">
              <a:lumMod val="65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r>
              <a:rPr lang="en-GB" sz="1200" b="1" dirty="0">
                <a:solidFill>
                  <a:srgbClr val="009FE2"/>
                </a:solidFill>
              </a:rPr>
              <a:t>Improvement learning networks </a:t>
            </a:r>
            <a:r>
              <a:rPr lang="en-GB" sz="1100" dirty="0"/>
              <a:t>These offer structured opportunities for individuals, teams, organisations and countries to share information and learning around specific topics or themes. Using a mixture of face to face learning sessions, site visits, online platforms and social media they support individuals and organisations to connect with others facing similar challenges.</a:t>
            </a:r>
          </a:p>
        </p:txBody>
      </p:sp>
      <p:sp>
        <p:nvSpPr>
          <p:cNvPr id="14" name="Rectangle 13"/>
          <p:cNvSpPr/>
          <p:nvPr/>
        </p:nvSpPr>
        <p:spPr>
          <a:xfrm>
            <a:off x="6677565" y="3077245"/>
            <a:ext cx="2357578" cy="1954381"/>
          </a:xfrm>
          <a:prstGeom prst="rect">
            <a:avLst/>
          </a:prstGeom>
          <a:solidFill>
            <a:schemeClr val="bg1">
              <a:lumMod val="65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t"/>
          <a:lstStyle/>
          <a:p>
            <a:r>
              <a:rPr lang="en-GB" sz="1200" b="1" dirty="0">
                <a:solidFill>
                  <a:srgbClr val="009FE2"/>
                </a:solidFill>
              </a:rPr>
              <a:t>Bespoke support </a:t>
            </a:r>
            <a:endParaRPr lang="en-GB" sz="1200" b="1" dirty="0" smtClean="0">
              <a:solidFill>
                <a:srgbClr val="009FE2"/>
              </a:solidFill>
            </a:endParaRPr>
          </a:p>
          <a:p>
            <a:r>
              <a:rPr lang="en-GB" sz="1100" dirty="0" smtClean="0"/>
              <a:t>This </a:t>
            </a:r>
            <a:r>
              <a:rPr lang="en-GB" sz="1100" dirty="0"/>
              <a:t>offering aims to meet a specific improvement or transformation need within a local system. We work with the local system to co-design and co-deliver approaches right for that specific </a:t>
            </a:r>
            <a:r>
              <a:rPr lang="en-GB" sz="1100" dirty="0" smtClean="0"/>
              <a:t>context.</a:t>
            </a:r>
            <a:endParaRPr lang="en-GB" sz="1100" dirty="0"/>
          </a:p>
        </p:txBody>
      </p:sp>
    </p:spTree>
    <p:extLst>
      <p:ext uri="{BB962C8B-B14F-4D97-AF65-F5344CB8AC3E}">
        <p14:creationId xmlns:p14="http://schemas.microsoft.com/office/powerpoint/2010/main" val="1177879169"/>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itle 8"/>
          <p:cNvSpPr>
            <a:spLocks noGrp="1"/>
          </p:cNvSpPr>
          <p:nvPr>
            <p:ph type="title"/>
          </p:nvPr>
        </p:nvSpPr>
        <p:spPr>
          <a:xfrm>
            <a:off x="133005" y="315629"/>
            <a:ext cx="8936180" cy="375571"/>
          </a:xfrm>
        </p:spPr>
        <p:txBody>
          <a:bodyPr/>
          <a:lstStyle/>
          <a:p>
            <a:pPr lvl="0"/>
            <a:r>
              <a:rPr lang="en-GB" dirty="0" smtClean="0"/>
              <a:t>ACP in the context of Covid-19</a:t>
            </a:r>
            <a:endParaRPr lang="en-GB" dirty="0"/>
          </a:p>
        </p:txBody>
      </p:sp>
      <p:sp>
        <p:nvSpPr>
          <p:cNvPr id="55" name="TextBox 54">
            <a:extLst>
              <a:ext uri="{FF2B5EF4-FFF2-40B4-BE49-F238E27FC236}">
                <a16:creationId xmlns:a16="http://schemas.microsoft.com/office/drawing/2014/main" id="{F7480A3C-6326-4D16-AD07-55F91B86DAB9}"/>
              </a:ext>
            </a:extLst>
          </p:cNvPr>
          <p:cNvSpPr txBox="1"/>
          <p:nvPr/>
        </p:nvSpPr>
        <p:spPr>
          <a:xfrm>
            <a:off x="129443" y="952408"/>
            <a:ext cx="6317430" cy="307777"/>
          </a:xfrm>
          <a:prstGeom prst="rect">
            <a:avLst/>
          </a:prstGeom>
          <a:noFill/>
        </p:spPr>
        <p:txBody>
          <a:bodyPr wrap="square" rtlCol="0" anchor="ctr">
            <a:spAutoFit/>
          </a:bodyPr>
          <a:lstStyle/>
          <a:p>
            <a:r>
              <a:rPr lang="en-GB" sz="1400" b="1" dirty="0" smtClean="0">
                <a:solidFill>
                  <a:srgbClr val="004685"/>
                </a:solidFill>
              </a:rPr>
              <a:t>We are supporting health and social care services by focussing on:</a:t>
            </a:r>
            <a:endParaRPr lang="en-GB" sz="1400" b="1" dirty="0">
              <a:solidFill>
                <a:srgbClr val="004685"/>
              </a:solidFill>
            </a:endParaRPr>
          </a:p>
        </p:txBody>
      </p:sp>
      <p:pic>
        <p:nvPicPr>
          <p:cNvPr id="61" name="Picture 60"/>
          <p:cNvPicPr>
            <a:picLocks noChangeAspect="1"/>
          </p:cNvPicPr>
          <p:nvPr/>
        </p:nvPicPr>
        <p:blipFill>
          <a:blip r:embed="rId3" cstate="print">
            <a:lum bright="70000" contrast="-70000"/>
            <a:extLst>
              <a:ext uri="{28A0092B-C50C-407E-A947-70E740481C1C}">
                <a14:useLocalDpi xmlns:a14="http://schemas.microsoft.com/office/drawing/2010/main" val="0"/>
              </a:ext>
            </a:extLst>
          </a:blip>
          <a:stretch>
            <a:fillRect/>
          </a:stretch>
        </p:blipFill>
        <p:spPr>
          <a:xfrm>
            <a:off x="2624815" y="5218995"/>
            <a:ext cx="341165" cy="341165"/>
          </a:xfrm>
          <a:prstGeom prst="rect">
            <a:avLst/>
          </a:prstGeom>
        </p:spPr>
      </p:pic>
      <p:grpSp>
        <p:nvGrpSpPr>
          <p:cNvPr id="5" name="Group 4"/>
          <p:cNvGrpSpPr/>
          <p:nvPr/>
        </p:nvGrpSpPr>
        <p:grpSpPr>
          <a:xfrm>
            <a:off x="2370634" y="1295959"/>
            <a:ext cx="2105980" cy="3760134"/>
            <a:chOff x="2370634" y="1295959"/>
            <a:chExt cx="2105980" cy="3760134"/>
          </a:xfrm>
        </p:grpSpPr>
        <p:sp>
          <p:nvSpPr>
            <p:cNvPr id="44" name="Freeform: Shape 14">
              <a:extLst>
                <a:ext uri="{FF2B5EF4-FFF2-40B4-BE49-F238E27FC236}">
                  <a16:creationId xmlns:a16="http://schemas.microsoft.com/office/drawing/2014/main" id="{B1318AD5-9BBF-4E05-BF29-934F361C9714}"/>
                </a:ext>
              </a:extLst>
            </p:cNvPr>
            <p:cNvSpPr/>
            <p:nvPr/>
          </p:nvSpPr>
          <p:spPr>
            <a:xfrm>
              <a:off x="2370634" y="1295959"/>
              <a:ext cx="2105980" cy="629271"/>
            </a:xfrm>
            <a:prstGeom prst="rect">
              <a:avLst/>
            </a:prstGeom>
            <a:solidFill>
              <a:srgbClr val="004380"/>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r>
                <a:rPr lang="en-US" altLang="ko-KR" sz="1600" b="1" dirty="0" smtClean="0">
                  <a:solidFill>
                    <a:schemeClr val="bg1"/>
                  </a:solidFill>
                  <a:cs typeface="Arial" pitchFamily="34" charset="0"/>
                </a:rPr>
                <a:t>Supporting Covid-19 Resilience</a:t>
              </a:r>
              <a:endParaRPr lang="ko-KR" altLang="en-US" sz="1600" b="1" dirty="0">
                <a:solidFill>
                  <a:schemeClr val="bg1"/>
                </a:solidFill>
                <a:cs typeface="Arial" pitchFamily="34" charset="0"/>
              </a:endParaRPr>
            </a:p>
          </p:txBody>
        </p:sp>
        <p:sp>
          <p:nvSpPr>
            <p:cNvPr id="42" name="Rectangle: Rounded Corners 13">
              <a:extLst>
                <a:ext uri="{FF2B5EF4-FFF2-40B4-BE49-F238E27FC236}">
                  <a16:creationId xmlns:a16="http://schemas.microsoft.com/office/drawing/2014/main" id="{628B00BF-3343-4554-A2B5-4185AB706A8E}"/>
                </a:ext>
              </a:extLst>
            </p:cNvPr>
            <p:cNvSpPr/>
            <p:nvPr/>
          </p:nvSpPr>
          <p:spPr>
            <a:xfrm>
              <a:off x="2370634" y="1925230"/>
              <a:ext cx="2105980" cy="3130863"/>
            </a:xfrm>
            <a:prstGeom prst="rect">
              <a:avLst/>
            </a:prstGeom>
            <a:solidFill>
              <a:schemeClr val="tx1">
                <a:lumMod val="40000"/>
                <a:lumOff val="6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5" name="TextBox 44">
              <a:extLst>
                <a:ext uri="{FF2B5EF4-FFF2-40B4-BE49-F238E27FC236}">
                  <a16:creationId xmlns:a16="http://schemas.microsoft.com/office/drawing/2014/main" id="{F89B901E-730C-4391-8594-BD27913239DF}"/>
                </a:ext>
              </a:extLst>
            </p:cNvPr>
            <p:cNvSpPr txBox="1"/>
            <p:nvPr/>
          </p:nvSpPr>
          <p:spPr>
            <a:xfrm>
              <a:off x="2401663" y="1916117"/>
              <a:ext cx="2042686" cy="3139321"/>
            </a:xfrm>
            <a:prstGeom prst="rect">
              <a:avLst/>
            </a:prstGeom>
            <a:noFill/>
          </p:spPr>
          <p:txBody>
            <a:bodyPr wrap="square" rtlCol="0">
              <a:spAutoFit/>
            </a:bodyPr>
            <a:lstStyle/>
            <a:p>
              <a:pPr marL="214307" indent="-214307">
                <a:lnSpc>
                  <a:spcPct val="150000"/>
                </a:lnSpc>
                <a:buFont typeface="Wingdings" panose="05000000000000000000" pitchFamily="2" charset="2"/>
                <a:buChar char="§"/>
              </a:pPr>
              <a:r>
                <a:rPr lang="en-GB" sz="1200" b="1" dirty="0" smtClean="0">
                  <a:solidFill>
                    <a:schemeClr val="bg2">
                      <a:lumMod val="50000"/>
                    </a:schemeClr>
                  </a:solidFill>
                </a:rPr>
                <a:t>Updated </a:t>
              </a:r>
              <a:r>
                <a:rPr lang="en-GB" sz="1200" b="1" dirty="0" smtClean="0">
                  <a:solidFill>
                    <a:schemeClr val="bg2">
                      <a:lumMod val="50000"/>
                    </a:schemeClr>
                  </a:solidFill>
                </a:rPr>
                <a:t>(November 2020) Essential </a:t>
              </a:r>
              <a:r>
                <a:rPr lang="en-GB" sz="1200" b="1" dirty="0" smtClean="0">
                  <a:solidFill>
                    <a:schemeClr val="bg2">
                      <a:lumMod val="50000"/>
                    </a:schemeClr>
                  </a:solidFill>
                </a:rPr>
                <a:t>ACP Tool and guidance</a:t>
              </a:r>
            </a:p>
            <a:p>
              <a:pPr marL="214307" indent="-214307">
                <a:lnSpc>
                  <a:spcPct val="150000"/>
                </a:lnSpc>
                <a:buFont typeface="Wingdings" panose="05000000000000000000" pitchFamily="2" charset="2"/>
                <a:buChar char="§"/>
              </a:pPr>
              <a:endParaRPr lang="en-GB" sz="1200" b="1" dirty="0">
                <a:solidFill>
                  <a:schemeClr val="bg2">
                    <a:lumMod val="50000"/>
                  </a:schemeClr>
                </a:solidFill>
              </a:endParaRPr>
            </a:p>
            <a:p>
              <a:pPr marL="214307" indent="-214307">
                <a:lnSpc>
                  <a:spcPct val="150000"/>
                </a:lnSpc>
                <a:buFont typeface="Wingdings" panose="05000000000000000000" pitchFamily="2" charset="2"/>
                <a:buChar char="§"/>
              </a:pPr>
              <a:r>
                <a:rPr lang="en-GB" sz="1200" b="1" dirty="0" smtClean="0">
                  <a:solidFill>
                    <a:schemeClr val="bg2">
                      <a:lumMod val="50000"/>
                    </a:schemeClr>
                  </a:solidFill>
                </a:rPr>
                <a:t>Working </a:t>
              </a:r>
              <a:r>
                <a:rPr lang="en-GB" sz="1200" b="1" dirty="0" smtClean="0">
                  <a:solidFill>
                    <a:schemeClr val="bg2">
                      <a:lumMod val="50000"/>
                    </a:schemeClr>
                  </a:solidFill>
                </a:rPr>
                <a:t>with </a:t>
              </a:r>
              <a:r>
                <a:rPr lang="en-GB" sz="1200" b="1" dirty="0" smtClean="0">
                  <a:solidFill>
                    <a:schemeClr val="bg2">
                      <a:lumMod val="50000"/>
                    </a:schemeClr>
                  </a:solidFill>
                </a:rPr>
                <a:t>NES Digital Service to develop </a:t>
              </a:r>
              <a:r>
                <a:rPr lang="en-GB" sz="1200" b="1" dirty="0" smtClean="0">
                  <a:solidFill>
                    <a:schemeClr val="bg2">
                      <a:lumMod val="50000"/>
                    </a:schemeClr>
                  </a:solidFill>
                </a:rPr>
                <a:t>digital tools</a:t>
              </a:r>
              <a:endParaRPr lang="en-GB" sz="1200" b="1" dirty="0" smtClean="0">
                <a:solidFill>
                  <a:schemeClr val="bg2">
                    <a:lumMod val="50000"/>
                  </a:schemeClr>
                </a:solidFill>
              </a:endParaRPr>
            </a:p>
            <a:p>
              <a:pPr marL="214307" indent="-214307">
                <a:lnSpc>
                  <a:spcPct val="150000"/>
                </a:lnSpc>
                <a:buFont typeface="Wingdings" panose="05000000000000000000" pitchFamily="2" charset="2"/>
                <a:buChar char="§"/>
              </a:pPr>
              <a:endParaRPr lang="en-GB" sz="1200" b="1" dirty="0">
                <a:solidFill>
                  <a:schemeClr val="bg2">
                    <a:lumMod val="50000"/>
                  </a:schemeClr>
                </a:solidFill>
              </a:endParaRPr>
            </a:p>
            <a:p>
              <a:pPr marL="214307" indent="-214307">
                <a:lnSpc>
                  <a:spcPct val="150000"/>
                </a:lnSpc>
                <a:buFont typeface="Wingdings" panose="05000000000000000000" pitchFamily="2" charset="2"/>
                <a:buChar char="§"/>
              </a:pPr>
              <a:r>
                <a:rPr lang="en-GB" sz="1200" b="1" dirty="0" smtClean="0">
                  <a:solidFill>
                    <a:schemeClr val="bg2">
                      <a:lumMod val="50000"/>
                    </a:schemeClr>
                  </a:solidFill>
                </a:rPr>
                <a:t>Developing guidance on reviewing the 1.2m Key Information Summaries</a:t>
              </a:r>
              <a:endParaRPr lang="en-GB" sz="1200" b="1" dirty="0">
                <a:solidFill>
                  <a:schemeClr val="bg2">
                    <a:lumMod val="50000"/>
                  </a:schemeClr>
                </a:solidFill>
              </a:endParaRPr>
            </a:p>
          </p:txBody>
        </p:sp>
        <p:pic>
          <p:nvPicPr>
            <p:cNvPr id="62" name="Picture 61"/>
            <p:cNvPicPr>
              <a:picLocks noChangeAspect="1"/>
            </p:cNvPicPr>
            <p:nvPr/>
          </p:nvPicPr>
          <p:blipFill>
            <a:blip r:embed="rId4" cstate="print">
              <a:lum bright="70000" contrast="-70000"/>
              <a:extLst>
                <a:ext uri="{28A0092B-C50C-407E-A947-70E740481C1C}">
                  <a14:useLocalDpi xmlns:a14="http://schemas.microsoft.com/office/drawing/2010/main" val="0"/>
                </a:ext>
              </a:extLst>
            </a:blip>
            <a:stretch>
              <a:fillRect/>
            </a:stretch>
          </p:blipFill>
          <p:spPr>
            <a:xfrm flipH="1">
              <a:off x="4018226" y="1511101"/>
              <a:ext cx="446555" cy="446555"/>
            </a:xfrm>
            <a:prstGeom prst="rect">
              <a:avLst/>
            </a:prstGeom>
          </p:spPr>
        </p:pic>
      </p:grpSp>
      <p:grpSp>
        <p:nvGrpSpPr>
          <p:cNvPr id="7" name="Group 6"/>
          <p:cNvGrpSpPr/>
          <p:nvPr/>
        </p:nvGrpSpPr>
        <p:grpSpPr>
          <a:xfrm>
            <a:off x="4628396" y="1295959"/>
            <a:ext cx="2105981" cy="3768593"/>
            <a:chOff x="4628396" y="1295959"/>
            <a:chExt cx="2105981" cy="3768593"/>
          </a:xfrm>
        </p:grpSpPr>
        <p:sp>
          <p:nvSpPr>
            <p:cNvPr id="47" name="Rectangle: Rounded Corners 13">
              <a:extLst>
                <a:ext uri="{FF2B5EF4-FFF2-40B4-BE49-F238E27FC236}">
                  <a16:creationId xmlns:a16="http://schemas.microsoft.com/office/drawing/2014/main" id="{628B00BF-3343-4554-A2B5-4185AB706A8E}"/>
                </a:ext>
              </a:extLst>
            </p:cNvPr>
            <p:cNvSpPr/>
            <p:nvPr/>
          </p:nvSpPr>
          <p:spPr>
            <a:xfrm>
              <a:off x="4628396" y="1925231"/>
              <a:ext cx="2105981" cy="3130862"/>
            </a:xfrm>
            <a:prstGeom prst="rect">
              <a:avLst/>
            </a:prstGeom>
            <a:solidFill>
              <a:schemeClr val="tx1">
                <a:lumMod val="40000"/>
                <a:lumOff val="6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8" name="Freeform: Shape 14">
              <a:extLst>
                <a:ext uri="{FF2B5EF4-FFF2-40B4-BE49-F238E27FC236}">
                  <a16:creationId xmlns:a16="http://schemas.microsoft.com/office/drawing/2014/main" id="{B1318AD5-9BBF-4E05-BF29-934F361C9714}"/>
                </a:ext>
              </a:extLst>
            </p:cNvPr>
            <p:cNvSpPr/>
            <p:nvPr/>
          </p:nvSpPr>
          <p:spPr>
            <a:xfrm>
              <a:off x="4628396" y="1295959"/>
              <a:ext cx="2105981" cy="629271"/>
            </a:xfrm>
            <a:prstGeom prst="rect">
              <a:avLst/>
            </a:prstGeom>
            <a:solidFill>
              <a:srgbClr val="004380"/>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r>
                <a:rPr lang="en-GB" altLang="ko-KR" sz="1600" b="1" dirty="0" smtClean="0">
                  <a:solidFill>
                    <a:schemeClr val="bg1"/>
                  </a:solidFill>
                  <a:cs typeface="Arial" pitchFamily="34" charset="0"/>
                </a:rPr>
                <a:t>ACP Webinar</a:t>
              </a:r>
              <a:endParaRPr lang="ko-KR" altLang="en-US" sz="1600" b="1" dirty="0">
                <a:solidFill>
                  <a:schemeClr val="bg1"/>
                </a:solidFill>
                <a:cs typeface="Arial" pitchFamily="34" charset="0"/>
              </a:endParaRPr>
            </a:p>
          </p:txBody>
        </p:sp>
        <p:sp>
          <p:nvSpPr>
            <p:cNvPr id="49" name="TextBox 48">
              <a:extLst>
                <a:ext uri="{FF2B5EF4-FFF2-40B4-BE49-F238E27FC236}">
                  <a16:creationId xmlns:a16="http://schemas.microsoft.com/office/drawing/2014/main" id="{F89B901E-730C-4391-8594-BD27913239DF}"/>
                </a:ext>
              </a:extLst>
            </p:cNvPr>
            <p:cNvSpPr txBox="1"/>
            <p:nvPr/>
          </p:nvSpPr>
          <p:spPr>
            <a:xfrm>
              <a:off x="4660850" y="1925231"/>
              <a:ext cx="2016873" cy="3139321"/>
            </a:xfrm>
            <a:prstGeom prst="rect">
              <a:avLst/>
            </a:prstGeom>
            <a:noFill/>
          </p:spPr>
          <p:txBody>
            <a:bodyPr wrap="square" rtlCol="0">
              <a:spAutoFit/>
            </a:bodyPr>
            <a:lstStyle/>
            <a:p>
              <a:pPr marL="214307" indent="-214307">
                <a:lnSpc>
                  <a:spcPct val="150000"/>
                </a:lnSpc>
                <a:buFont typeface="Wingdings" panose="05000000000000000000" pitchFamily="2" charset="2"/>
                <a:buChar char="§"/>
              </a:pPr>
              <a:r>
                <a:rPr lang="en-GB" sz="1200" b="1" dirty="0" smtClean="0">
                  <a:solidFill>
                    <a:schemeClr val="bg2">
                      <a:lumMod val="50000"/>
                    </a:schemeClr>
                  </a:solidFill>
                </a:rPr>
                <a:t>Session in March 2021 focussed on ACP.</a:t>
              </a:r>
              <a:endParaRPr lang="en-GB" sz="1200" b="1" dirty="0">
                <a:solidFill>
                  <a:schemeClr val="bg2">
                    <a:lumMod val="50000"/>
                  </a:schemeClr>
                </a:solidFill>
              </a:endParaRPr>
            </a:p>
            <a:p>
              <a:pPr marL="171450" indent="-171450">
                <a:lnSpc>
                  <a:spcPct val="150000"/>
                </a:lnSpc>
                <a:buFont typeface="Wingdings" panose="05000000000000000000" pitchFamily="2" charset="2"/>
                <a:buChar char="§"/>
              </a:pPr>
              <a:endParaRPr lang="en-GB" sz="1200" b="1" dirty="0">
                <a:solidFill>
                  <a:schemeClr val="bg2">
                    <a:lumMod val="50000"/>
                  </a:schemeClr>
                </a:solidFill>
              </a:endParaRPr>
            </a:p>
            <a:p>
              <a:pPr marL="214307" indent="-214307">
                <a:lnSpc>
                  <a:spcPct val="150000"/>
                </a:lnSpc>
                <a:buFont typeface="Wingdings" panose="05000000000000000000" pitchFamily="2" charset="2"/>
                <a:buChar char="§"/>
              </a:pPr>
              <a:r>
                <a:rPr lang="en-GB" sz="1200" b="1" dirty="0">
                  <a:solidFill>
                    <a:schemeClr val="bg2">
                      <a:lumMod val="50000"/>
                    </a:schemeClr>
                  </a:solidFill>
                </a:rPr>
                <a:t>Bringing together a wide range of experts from across </a:t>
              </a:r>
              <a:r>
                <a:rPr lang="en-GB" sz="1200" b="1" dirty="0" smtClean="0">
                  <a:solidFill>
                    <a:schemeClr val="bg2">
                      <a:lumMod val="50000"/>
                    </a:schemeClr>
                  </a:solidFill>
                </a:rPr>
                <a:t>Scotland</a:t>
              </a:r>
            </a:p>
            <a:p>
              <a:pPr marL="214307" indent="-214307">
                <a:lnSpc>
                  <a:spcPct val="150000"/>
                </a:lnSpc>
                <a:buFont typeface="Wingdings" panose="05000000000000000000" pitchFamily="2" charset="2"/>
                <a:buChar char="§"/>
              </a:pPr>
              <a:endParaRPr lang="en-GB" sz="1200" b="1" dirty="0">
                <a:solidFill>
                  <a:schemeClr val="bg2">
                    <a:lumMod val="50000"/>
                  </a:schemeClr>
                </a:solidFill>
              </a:endParaRPr>
            </a:p>
            <a:p>
              <a:pPr marL="214307" indent="-214307">
                <a:lnSpc>
                  <a:spcPct val="150000"/>
                </a:lnSpc>
                <a:buFont typeface="Wingdings" panose="05000000000000000000" pitchFamily="2" charset="2"/>
                <a:buChar char="§"/>
              </a:pPr>
              <a:r>
                <a:rPr lang="en-GB" sz="1200" b="1" dirty="0" smtClean="0">
                  <a:solidFill>
                    <a:schemeClr val="bg2">
                      <a:lumMod val="50000"/>
                    </a:schemeClr>
                  </a:solidFill>
                </a:rPr>
                <a:t>Sharing learning around ACP and what works at the current time</a:t>
              </a:r>
            </a:p>
            <a:p>
              <a:pPr marL="214307" indent="-214307">
                <a:lnSpc>
                  <a:spcPct val="150000"/>
                </a:lnSpc>
                <a:buFont typeface="Wingdings" panose="05000000000000000000" pitchFamily="2" charset="2"/>
                <a:buChar char="§"/>
              </a:pPr>
              <a:endParaRPr lang="en-GB" sz="1200" b="1" dirty="0">
                <a:solidFill>
                  <a:schemeClr val="bg2">
                    <a:lumMod val="50000"/>
                  </a:schemeClr>
                </a:solidFill>
              </a:endParaRPr>
            </a:p>
          </p:txBody>
        </p:sp>
        <p:pic>
          <p:nvPicPr>
            <p:cNvPr id="43" name="Picture 42"/>
            <p:cNvPicPr>
              <a:picLocks noChangeAspect="1"/>
            </p:cNvPicPr>
            <p:nvPr/>
          </p:nvPicPr>
          <p:blipFill rotWithShape="1">
            <a:blip r:embed="rId5">
              <a:lum bright="70000" contrast="-70000"/>
              <a:extLst>
                <a:ext uri="{BEBA8EAE-BF5A-486C-A8C5-ECC9F3942E4B}">
                  <a14:imgProps xmlns:a14="http://schemas.microsoft.com/office/drawing/2010/main">
                    <a14:imgLayer r:embed="rId6">
                      <a14:imgEffect>
                        <a14:colorTemperature colorTemp="11200"/>
                      </a14:imgEffect>
                      <a14:imgEffect>
                        <a14:saturation sat="400000"/>
                      </a14:imgEffect>
                    </a14:imgLayer>
                  </a14:imgProps>
                </a:ext>
                <a:ext uri="{28A0092B-C50C-407E-A947-70E740481C1C}">
                  <a14:useLocalDpi xmlns:a14="http://schemas.microsoft.com/office/drawing/2010/main" val="0"/>
                </a:ext>
              </a:extLst>
            </a:blip>
            <a:srcRect l="5416" r="5248" b="13053"/>
            <a:stretch/>
          </p:blipFill>
          <p:spPr>
            <a:xfrm>
              <a:off x="6226280" y="1386789"/>
              <a:ext cx="441185" cy="429381"/>
            </a:xfrm>
            <a:prstGeom prst="rect">
              <a:avLst/>
            </a:prstGeom>
          </p:spPr>
        </p:pic>
      </p:grpSp>
      <p:grpSp>
        <p:nvGrpSpPr>
          <p:cNvPr id="2" name="Group 1"/>
          <p:cNvGrpSpPr/>
          <p:nvPr/>
        </p:nvGrpSpPr>
        <p:grpSpPr>
          <a:xfrm>
            <a:off x="133005" y="1286845"/>
            <a:ext cx="2105981" cy="3769247"/>
            <a:chOff x="133005" y="1286845"/>
            <a:chExt cx="2105981" cy="3769247"/>
          </a:xfrm>
        </p:grpSpPr>
        <p:sp>
          <p:nvSpPr>
            <p:cNvPr id="15" name="Rectangle: Rounded Corners 13">
              <a:extLst>
                <a:ext uri="{FF2B5EF4-FFF2-40B4-BE49-F238E27FC236}">
                  <a16:creationId xmlns:a16="http://schemas.microsoft.com/office/drawing/2014/main" id="{628B00BF-3343-4554-A2B5-4185AB706A8E}"/>
                </a:ext>
              </a:extLst>
            </p:cNvPr>
            <p:cNvSpPr/>
            <p:nvPr/>
          </p:nvSpPr>
          <p:spPr>
            <a:xfrm>
              <a:off x="133005" y="1913561"/>
              <a:ext cx="2105981" cy="3142531"/>
            </a:xfrm>
            <a:prstGeom prst="rect">
              <a:avLst/>
            </a:prstGeom>
            <a:solidFill>
              <a:schemeClr val="tx1">
                <a:lumMod val="40000"/>
                <a:lumOff val="6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Freeform: Shape 14">
              <a:extLst>
                <a:ext uri="{FF2B5EF4-FFF2-40B4-BE49-F238E27FC236}">
                  <a16:creationId xmlns:a16="http://schemas.microsoft.com/office/drawing/2014/main" id="{B1318AD5-9BBF-4E05-BF29-934F361C9714}"/>
                </a:ext>
              </a:extLst>
            </p:cNvPr>
            <p:cNvSpPr/>
            <p:nvPr/>
          </p:nvSpPr>
          <p:spPr>
            <a:xfrm>
              <a:off x="133005" y="1286845"/>
              <a:ext cx="2105981" cy="629271"/>
            </a:xfrm>
            <a:prstGeom prst="rect">
              <a:avLst/>
            </a:prstGeom>
            <a:solidFill>
              <a:srgbClr val="004380"/>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r>
                <a:rPr lang="en-US" altLang="ko-KR" sz="1600" b="1" dirty="0" smtClean="0">
                  <a:solidFill>
                    <a:schemeClr val="bg1"/>
                  </a:solidFill>
                  <a:cs typeface="Arial" pitchFamily="34" charset="0"/>
                </a:rPr>
                <a:t>Web Content</a:t>
              </a:r>
              <a:endParaRPr lang="ko-KR" altLang="en-US" sz="1600" b="1" dirty="0">
                <a:solidFill>
                  <a:schemeClr val="bg1"/>
                </a:solidFill>
                <a:cs typeface="Arial" pitchFamily="34" charset="0"/>
              </a:endParaRPr>
            </a:p>
          </p:txBody>
        </p:sp>
        <p:sp>
          <p:nvSpPr>
            <p:cNvPr id="17" name="TextBox 16">
              <a:extLst>
                <a:ext uri="{FF2B5EF4-FFF2-40B4-BE49-F238E27FC236}">
                  <a16:creationId xmlns:a16="http://schemas.microsoft.com/office/drawing/2014/main" id="{F89B901E-730C-4391-8594-BD27913239DF}"/>
                </a:ext>
              </a:extLst>
            </p:cNvPr>
            <p:cNvSpPr txBox="1"/>
            <p:nvPr/>
          </p:nvSpPr>
          <p:spPr>
            <a:xfrm>
              <a:off x="181297" y="1913562"/>
              <a:ext cx="2036319" cy="2585323"/>
            </a:xfrm>
            <a:prstGeom prst="rect">
              <a:avLst/>
            </a:prstGeom>
            <a:noFill/>
          </p:spPr>
          <p:txBody>
            <a:bodyPr wrap="square" rtlCol="0">
              <a:spAutoFit/>
            </a:bodyPr>
            <a:lstStyle/>
            <a:p>
              <a:pPr marL="214307" indent="-214307">
                <a:lnSpc>
                  <a:spcPct val="150000"/>
                </a:lnSpc>
                <a:buFont typeface="Wingdings" panose="05000000000000000000" pitchFamily="2" charset="2"/>
                <a:buChar char="§"/>
              </a:pPr>
              <a:r>
                <a:rPr lang="en-GB" sz="1200" b="1" dirty="0" smtClean="0">
                  <a:solidFill>
                    <a:schemeClr val="bg2">
                      <a:lumMod val="50000"/>
                    </a:schemeClr>
                  </a:solidFill>
                </a:rPr>
                <a:t>Redesigning our website to make it easier to find information</a:t>
              </a:r>
            </a:p>
            <a:p>
              <a:pPr marL="214307" indent="-214307">
                <a:lnSpc>
                  <a:spcPct val="150000"/>
                </a:lnSpc>
                <a:buFont typeface="Wingdings" panose="05000000000000000000" pitchFamily="2" charset="2"/>
                <a:buChar char="§"/>
              </a:pPr>
              <a:endParaRPr lang="en-GB" sz="1200" b="1" dirty="0" smtClean="0">
                <a:solidFill>
                  <a:schemeClr val="bg2">
                    <a:lumMod val="50000"/>
                  </a:schemeClr>
                </a:solidFill>
              </a:endParaRPr>
            </a:p>
            <a:p>
              <a:pPr marL="214307" indent="-214307">
                <a:lnSpc>
                  <a:spcPct val="150000"/>
                </a:lnSpc>
                <a:buFont typeface="Wingdings" panose="05000000000000000000" pitchFamily="2" charset="2"/>
                <a:buChar char="§"/>
              </a:pPr>
              <a:r>
                <a:rPr lang="en-GB" sz="1200" b="1" dirty="0" smtClean="0">
                  <a:solidFill>
                    <a:schemeClr val="bg2">
                      <a:lumMod val="50000"/>
                    </a:schemeClr>
                  </a:solidFill>
                </a:rPr>
                <a:t>Providing information on a range of tools</a:t>
              </a:r>
            </a:p>
            <a:p>
              <a:pPr marL="214307" indent="-214307">
                <a:lnSpc>
                  <a:spcPct val="150000"/>
                </a:lnSpc>
                <a:buFont typeface="Wingdings" panose="05000000000000000000" pitchFamily="2" charset="2"/>
                <a:buChar char="§"/>
              </a:pPr>
              <a:endParaRPr lang="en-GB" sz="1200" b="1" dirty="0" smtClean="0">
                <a:solidFill>
                  <a:schemeClr val="bg2">
                    <a:lumMod val="50000"/>
                  </a:schemeClr>
                </a:solidFill>
              </a:endParaRPr>
            </a:p>
            <a:p>
              <a:pPr marL="214307" indent="-214307">
                <a:lnSpc>
                  <a:spcPct val="150000"/>
                </a:lnSpc>
                <a:buFont typeface="Wingdings" panose="05000000000000000000" pitchFamily="2" charset="2"/>
                <a:buChar char="§"/>
              </a:pPr>
              <a:r>
                <a:rPr lang="en-GB" sz="1200" b="1" dirty="0" smtClean="0">
                  <a:solidFill>
                    <a:schemeClr val="bg2">
                      <a:lumMod val="50000"/>
                    </a:schemeClr>
                  </a:solidFill>
                </a:rPr>
                <a:t>Sharing case studies of work across Scotland</a:t>
              </a:r>
              <a:endParaRPr lang="en-GB" sz="1200" b="1" dirty="0">
                <a:solidFill>
                  <a:schemeClr val="bg2">
                    <a:lumMod val="50000"/>
                  </a:schemeClr>
                </a:solidFill>
              </a:endParaRPr>
            </a:p>
          </p:txBody>
        </p:sp>
        <p:pic>
          <p:nvPicPr>
            <p:cNvPr id="3" name="Picture 2"/>
            <p:cNvPicPr>
              <a:picLocks noChangeAspect="1"/>
            </p:cNvPicPr>
            <p:nvPr/>
          </p:nvPicPr>
          <p:blipFill rotWithShape="1">
            <a:blip r:embed="rId7">
              <a:lum bright="70000" contrast="-70000"/>
              <a:extLst>
                <a:ext uri="{28A0092B-C50C-407E-A947-70E740481C1C}">
                  <a14:useLocalDpi xmlns:a14="http://schemas.microsoft.com/office/drawing/2010/main" val="0"/>
                </a:ext>
              </a:extLst>
            </a:blip>
            <a:srcRect l="7838" r="8535" b="15643"/>
            <a:stretch/>
          </p:blipFill>
          <p:spPr>
            <a:xfrm>
              <a:off x="1727895" y="1368949"/>
              <a:ext cx="458503" cy="462509"/>
            </a:xfrm>
            <a:prstGeom prst="rect">
              <a:avLst/>
            </a:prstGeom>
          </p:spPr>
        </p:pic>
      </p:grpSp>
      <p:sp>
        <p:nvSpPr>
          <p:cNvPr id="51" name="Rectangle: Rounded Corners 13">
            <a:extLst>
              <a:ext uri="{FF2B5EF4-FFF2-40B4-BE49-F238E27FC236}">
                <a16:creationId xmlns:a16="http://schemas.microsoft.com/office/drawing/2014/main" id="{628B00BF-3343-4554-A2B5-4185AB706A8E}"/>
              </a:ext>
            </a:extLst>
          </p:cNvPr>
          <p:cNvSpPr/>
          <p:nvPr/>
        </p:nvSpPr>
        <p:spPr>
          <a:xfrm>
            <a:off x="6884080" y="2953041"/>
            <a:ext cx="2105980" cy="2103051"/>
          </a:xfrm>
          <a:prstGeom prst="rect">
            <a:avLst/>
          </a:prstGeom>
          <a:solidFill>
            <a:schemeClr val="tx1">
              <a:lumMod val="40000"/>
              <a:lumOff val="6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2" name="Freeform: Shape 14">
            <a:extLst>
              <a:ext uri="{FF2B5EF4-FFF2-40B4-BE49-F238E27FC236}">
                <a16:creationId xmlns:a16="http://schemas.microsoft.com/office/drawing/2014/main" id="{B1318AD5-9BBF-4E05-BF29-934F361C9714}"/>
              </a:ext>
            </a:extLst>
          </p:cNvPr>
          <p:cNvSpPr/>
          <p:nvPr/>
        </p:nvSpPr>
        <p:spPr>
          <a:xfrm>
            <a:off x="6885316" y="2397980"/>
            <a:ext cx="2105980" cy="629271"/>
          </a:xfrm>
          <a:prstGeom prst="rect">
            <a:avLst/>
          </a:prstGeom>
          <a:solidFill>
            <a:srgbClr val="004380"/>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r>
              <a:rPr lang="en-US" altLang="ko-KR" sz="1600" b="1" dirty="0" smtClean="0">
                <a:solidFill>
                  <a:schemeClr val="bg1"/>
                </a:solidFill>
                <a:cs typeface="Arial" pitchFamily="34" charset="0"/>
              </a:rPr>
              <a:t>Key Links</a:t>
            </a:r>
            <a:endParaRPr lang="ko-KR" altLang="en-US" sz="1600" b="1" dirty="0">
              <a:solidFill>
                <a:schemeClr val="bg1"/>
              </a:solidFill>
              <a:cs typeface="Arial" pitchFamily="34" charset="0"/>
            </a:endParaRPr>
          </a:p>
        </p:txBody>
      </p:sp>
      <p:sp>
        <p:nvSpPr>
          <p:cNvPr id="53" name="TextBox 52">
            <a:extLst>
              <a:ext uri="{FF2B5EF4-FFF2-40B4-BE49-F238E27FC236}">
                <a16:creationId xmlns:a16="http://schemas.microsoft.com/office/drawing/2014/main" id="{F89B901E-730C-4391-8594-BD27913239DF}"/>
              </a:ext>
            </a:extLst>
          </p:cNvPr>
          <p:cNvSpPr txBox="1"/>
          <p:nvPr/>
        </p:nvSpPr>
        <p:spPr>
          <a:xfrm>
            <a:off x="6916345" y="2959526"/>
            <a:ext cx="2016468" cy="2215991"/>
          </a:xfrm>
          <a:prstGeom prst="rect">
            <a:avLst/>
          </a:prstGeom>
          <a:noFill/>
        </p:spPr>
        <p:txBody>
          <a:bodyPr wrap="square" rtlCol="0">
            <a:spAutoFit/>
          </a:bodyPr>
          <a:lstStyle/>
          <a:p>
            <a:pPr marL="214307" indent="-214307">
              <a:lnSpc>
                <a:spcPct val="150000"/>
              </a:lnSpc>
              <a:buFont typeface="Wingdings" panose="05000000000000000000" pitchFamily="2" charset="2"/>
              <a:buChar char="§"/>
            </a:pPr>
            <a:r>
              <a:rPr lang="en-GB" sz="800" b="1" dirty="0" err="1">
                <a:solidFill>
                  <a:schemeClr val="bg2">
                    <a:lumMod val="50000"/>
                  </a:schemeClr>
                </a:solidFill>
              </a:rPr>
              <a:t>ihub</a:t>
            </a:r>
            <a:r>
              <a:rPr lang="en-GB" sz="800" b="1" dirty="0">
                <a:solidFill>
                  <a:schemeClr val="bg2">
                    <a:lumMod val="50000"/>
                  </a:schemeClr>
                </a:solidFill>
              </a:rPr>
              <a:t> ACP Pages: </a:t>
            </a:r>
            <a:r>
              <a:rPr lang="en-GB" sz="800" b="1" dirty="0" err="1">
                <a:solidFill>
                  <a:srgbClr val="009FE2"/>
                </a:solidFill>
              </a:rPr>
              <a:t>ihub.scot</a:t>
            </a:r>
            <a:r>
              <a:rPr lang="en-GB" sz="800" b="1" dirty="0">
                <a:solidFill>
                  <a:srgbClr val="009FE2"/>
                </a:solidFill>
              </a:rPr>
              <a:t>/</a:t>
            </a:r>
            <a:r>
              <a:rPr lang="en-GB" sz="800" b="1" dirty="0" err="1">
                <a:solidFill>
                  <a:srgbClr val="009FE2"/>
                </a:solidFill>
              </a:rPr>
              <a:t>acp</a:t>
            </a:r>
            <a:endParaRPr lang="en-GB" sz="800" b="1" dirty="0">
              <a:solidFill>
                <a:srgbClr val="009FE2"/>
              </a:solidFill>
            </a:endParaRPr>
          </a:p>
          <a:p>
            <a:pPr marL="214307" indent="-214307">
              <a:lnSpc>
                <a:spcPct val="150000"/>
              </a:lnSpc>
              <a:buFont typeface="Wingdings" panose="05000000000000000000" pitchFamily="2" charset="2"/>
              <a:buChar char="§"/>
            </a:pPr>
            <a:r>
              <a:rPr lang="en-GB" sz="800" b="1" dirty="0" smtClean="0">
                <a:solidFill>
                  <a:schemeClr val="bg2">
                    <a:lumMod val="50000"/>
                  </a:schemeClr>
                </a:solidFill>
              </a:rPr>
              <a:t>HIS </a:t>
            </a:r>
            <a:r>
              <a:rPr lang="en-GB" sz="800" b="1" dirty="0" err="1" smtClean="0">
                <a:solidFill>
                  <a:schemeClr val="bg2">
                    <a:lumMod val="50000"/>
                  </a:schemeClr>
                </a:solidFill>
              </a:rPr>
              <a:t>Covid</a:t>
            </a:r>
            <a:r>
              <a:rPr lang="en-GB" sz="800" b="1" dirty="0" smtClean="0">
                <a:solidFill>
                  <a:schemeClr val="bg2">
                    <a:lumMod val="50000"/>
                  </a:schemeClr>
                </a:solidFill>
              </a:rPr>
              <a:t> Response on ACP: </a:t>
            </a:r>
            <a:r>
              <a:rPr lang="en-GB" sz="800" b="1" dirty="0" err="1" smtClean="0">
                <a:solidFill>
                  <a:srgbClr val="009FE2"/>
                </a:solidFill>
              </a:rPr>
              <a:t>ihub.scot</a:t>
            </a:r>
            <a:r>
              <a:rPr lang="en-GB" sz="800" b="1" dirty="0" smtClean="0">
                <a:solidFill>
                  <a:srgbClr val="009FE2"/>
                </a:solidFill>
              </a:rPr>
              <a:t>/</a:t>
            </a:r>
            <a:r>
              <a:rPr lang="en-GB" sz="800" b="1" dirty="0" err="1" smtClean="0">
                <a:solidFill>
                  <a:srgbClr val="009FE2"/>
                </a:solidFill>
              </a:rPr>
              <a:t>essentialacp</a:t>
            </a:r>
            <a:r>
              <a:rPr lang="en-GB" sz="800" b="1" dirty="0" smtClean="0">
                <a:solidFill>
                  <a:srgbClr val="009FE2"/>
                </a:solidFill>
              </a:rPr>
              <a:t> </a:t>
            </a:r>
          </a:p>
          <a:p>
            <a:pPr marL="214307" indent="-214307">
              <a:lnSpc>
                <a:spcPct val="150000"/>
              </a:lnSpc>
              <a:buFont typeface="Wingdings" panose="05000000000000000000" pitchFamily="2" charset="2"/>
              <a:buChar char="§"/>
            </a:pPr>
            <a:r>
              <a:rPr lang="en-GB" sz="800" b="1" dirty="0" smtClean="0">
                <a:solidFill>
                  <a:schemeClr val="bg2">
                    <a:lumMod val="50000"/>
                  </a:schemeClr>
                </a:solidFill>
              </a:rPr>
              <a:t>Guidance on </a:t>
            </a:r>
            <a:r>
              <a:rPr lang="en-GB" sz="800" b="1" dirty="0" smtClean="0">
                <a:solidFill>
                  <a:schemeClr val="bg2"/>
                </a:solidFill>
                <a:hlinkClick r:id="rId8"/>
              </a:rPr>
              <a:t>ACP and people with dementia</a:t>
            </a:r>
            <a:endParaRPr lang="en-GB" sz="800" b="1" dirty="0" smtClean="0">
              <a:solidFill>
                <a:schemeClr val="bg2"/>
              </a:solidFill>
            </a:endParaRPr>
          </a:p>
          <a:p>
            <a:pPr marL="214307" indent="-214307">
              <a:lnSpc>
                <a:spcPct val="150000"/>
              </a:lnSpc>
              <a:buFont typeface="Wingdings" panose="05000000000000000000" pitchFamily="2" charset="2"/>
              <a:buChar char="§"/>
            </a:pPr>
            <a:r>
              <a:rPr lang="en-GB" sz="800" b="1" dirty="0" smtClean="0">
                <a:solidFill>
                  <a:schemeClr val="bg2">
                    <a:lumMod val="50000"/>
                  </a:schemeClr>
                </a:solidFill>
              </a:rPr>
              <a:t>Communication skills to support ACP </a:t>
            </a:r>
            <a:r>
              <a:rPr lang="en-GB" sz="800" b="1" dirty="0" smtClean="0">
                <a:solidFill>
                  <a:schemeClr val="bg2">
                    <a:lumMod val="50000"/>
                  </a:schemeClr>
                </a:solidFill>
                <a:hlinkClick r:id="rId9"/>
              </a:rPr>
              <a:t>Effective Communication for Healthcare (EC4H)</a:t>
            </a:r>
            <a:endParaRPr lang="en-GB" sz="800" b="1" dirty="0" smtClean="0">
              <a:solidFill>
                <a:schemeClr val="bg2">
                  <a:lumMod val="50000"/>
                </a:schemeClr>
              </a:solidFill>
            </a:endParaRPr>
          </a:p>
          <a:p>
            <a:pPr marL="214307" indent="-214307">
              <a:lnSpc>
                <a:spcPct val="150000"/>
              </a:lnSpc>
              <a:buFont typeface="Wingdings" panose="05000000000000000000" pitchFamily="2" charset="2"/>
              <a:buChar char="§"/>
            </a:pPr>
            <a:r>
              <a:rPr lang="en-GB" sz="800" b="1" dirty="0" smtClean="0">
                <a:solidFill>
                  <a:schemeClr val="bg2">
                    <a:lumMod val="50000"/>
                  </a:schemeClr>
                </a:solidFill>
                <a:hlinkClick r:id="rId10"/>
              </a:rPr>
              <a:t>NHS </a:t>
            </a:r>
            <a:r>
              <a:rPr lang="en-GB" sz="800" b="1" dirty="0">
                <a:solidFill>
                  <a:schemeClr val="bg2">
                    <a:lumMod val="50000"/>
                  </a:schemeClr>
                </a:solidFill>
                <a:hlinkClick r:id="rId10"/>
              </a:rPr>
              <a:t>Inform</a:t>
            </a:r>
            <a:r>
              <a:rPr lang="en-GB" sz="800" b="1" dirty="0" smtClean="0">
                <a:solidFill>
                  <a:schemeClr val="bg2">
                    <a:lumMod val="50000"/>
                  </a:schemeClr>
                </a:solidFill>
              </a:rPr>
              <a:t> </a:t>
            </a:r>
            <a:r>
              <a:rPr lang="en-GB" sz="800" b="1" dirty="0">
                <a:solidFill>
                  <a:srgbClr val="00516A"/>
                </a:solidFill>
              </a:rPr>
              <a:t>Making a plan for your care during the COVID-19 pandemic </a:t>
            </a:r>
            <a:endParaRPr lang="en-GB" sz="800" b="1" dirty="0" smtClean="0">
              <a:solidFill>
                <a:srgbClr val="00516A"/>
              </a:solidFill>
            </a:endParaRPr>
          </a:p>
          <a:p>
            <a:pPr marL="214307" indent="-214307">
              <a:lnSpc>
                <a:spcPct val="150000"/>
              </a:lnSpc>
              <a:buFont typeface="Wingdings" panose="05000000000000000000" pitchFamily="2" charset="2"/>
              <a:buChar char="§"/>
            </a:pPr>
            <a:endParaRPr lang="en-GB" sz="1200" b="1" dirty="0">
              <a:solidFill>
                <a:schemeClr val="bg2">
                  <a:lumMod val="50000"/>
                </a:schemeClr>
              </a:solidFill>
            </a:endParaRPr>
          </a:p>
        </p:txBody>
      </p:sp>
      <p:pic>
        <p:nvPicPr>
          <p:cNvPr id="4" name="Picture 3"/>
          <p:cNvPicPr>
            <a:picLocks noChangeAspect="1"/>
          </p:cNvPicPr>
          <p:nvPr/>
        </p:nvPicPr>
        <p:blipFill rotWithShape="1">
          <a:blip r:embed="rId11">
            <a:lum bright="70000" contrast="-70000"/>
            <a:extLst>
              <a:ext uri="{28A0092B-C50C-407E-A947-70E740481C1C}">
                <a14:useLocalDpi xmlns:a14="http://schemas.microsoft.com/office/drawing/2010/main" val="0"/>
              </a:ext>
            </a:extLst>
          </a:blip>
          <a:srcRect l="5125" r="6140" b="13561"/>
          <a:stretch/>
        </p:blipFill>
        <p:spPr>
          <a:xfrm>
            <a:off x="8428079" y="2478126"/>
            <a:ext cx="504734" cy="491674"/>
          </a:xfrm>
          <a:prstGeom prst="rect">
            <a:avLst/>
          </a:prstGeom>
        </p:spPr>
      </p:pic>
      <p:pic>
        <p:nvPicPr>
          <p:cNvPr id="6" name="Picture 5"/>
          <p:cNvPicPr>
            <a:picLocks noChangeAspect="1"/>
          </p:cNvPicPr>
          <p:nvPr/>
        </p:nvPicPr>
        <p:blipFill>
          <a:blip r:embed="rId12"/>
          <a:stretch>
            <a:fillRect/>
          </a:stretch>
        </p:blipFill>
        <p:spPr>
          <a:xfrm>
            <a:off x="7795681" y="8389"/>
            <a:ext cx="1365622" cy="1365622"/>
          </a:xfrm>
          <a:prstGeom prst="rect">
            <a:avLst/>
          </a:prstGeom>
        </p:spPr>
      </p:pic>
      <p:sp>
        <p:nvSpPr>
          <p:cNvPr id="26" name="Rectangle: Rounded Corners 13">
            <a:extLst>
              <a:ext uri="{FF2B5EF4-FFF2-40B4-BE49-F238E27FC236}">
                <a16:creationId xmlns:a16="http://schemas.microsoft.com/office/drawing/2014/main" id="{628B00BF-3343-4554-A2B5-4185AB706A8E}"/>
              </a:ext>
            </a:extLst>
          </p:cNvPr>
          <p:cNvSpPr/>
          <p:nvPr/>
        </p:nvSpPr>
        <p:spPr>
          <a:xfrm>
            <a:off x="6887923" y="1925230"/>
            <a:ext cx="2099531" cy="398541"/>
          </a:xfrm>
          <a:prstGeom prst="rect">
            <a:avLst/>
          </a:prstGeom>
          <a:solidFill>
            <a:schemeClr val="tx1">
              <a:lumMod val="40000"/>
              <a:lumOff val="6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214307" lvl="0" indent="-214307">
              <a:lnSpc>
                <a:spcPct val="150000"/>
              </a:lnSpc>
              <a:buFont typeface="Wingdings" panose="05000000000000000000" pitchFamily="2" charset="2"/>
              <a:buChar char="§"/>
            </a:pPr>
            <a:r>
              <a:rPr lang="en-GB" sz="1200" b="1" dirty="0" smtClean="0">
                <a:solidFill>
                  <a:srgbClr val="009FE2">
                    <a:lumMod val="50000"/>
                  </a:srgbClr>
                </a:solidFill>
              </a:rPr>
              <a:t>Available on request.</a:t>
            </a:r>
            <a:endParaRPr lang="en-GB" sz="1200" b="1" dirty="0">
              <a:solidFill>
                <a:srgbClr val="009FE2">
                  <a:lumMod val="50000"/>
                </a:srgbClr>
              </a:solidFill>
            </a:endParaRPr>
          </a:p>
        </p:txBody>
      </p:sp>
      <p:sp>
        <p:nvSpPr>
          <p:cNvPr id="27" name="Freeform: Shape 14">
            <a:extLst>
              <a:ext uri="{FF2B5EF4-FFF2-40B4-BE49-F238E27FC236}">
                <a16:creationId xmlns:a16="http://schemas.microsoft.com/office/drawing/2014/main" id="{B1318AD5-9BBF-4E05-BF29-934F361C9714}"/>
              </a:ext>
            </a:extLst>
          </p:cNvPr>
          <p:cNvSpPr/>
          <p:nvPr/>
        </p:nvSpPr>
        <p:spPr>
          <a:xfrm>
            <a:off x="6889865" y="1295959"/>
            <a:ext cx="2097589" cy="629271"/>
          </a:xfrm>
          <a:prstGeom prst="rect">
            <a:avLst/>
          </a:prstGeom>
          <a:solidFill>
            <a:srgbClr val="004380"/>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r>
              <a:rPr lang="en-US" altLang="ko-KR" sz="1600" b="1" dirty="0" smtClean="0">
                <a:solidFill>
                  <a:schemeClr val="bg1"/>
                </a:solidFill>
                <a:cs typeface="Arial" pitchFamily="34" charset="0"/>
              </a:rPr>
              <a:t>Bespoke Support</a:t>
            </a:r>
            <a:endParaRPr lang="ko-KR" altLang="en-US" sz="1600" b="1" dirty="0">
              <a:solidFill>
                <a:schemeClr val="bg1"/>
              </a:solidFill>
              <a:cs typeface="Arial" pitchFamily="34" charset="0"/>
            </a:endParaRPr>
          </a:p>
        </p:txBody>
      </p:sp>
      <p:pic>
        <p:nvPicPr>
          <p:cNvPr id="35" name="Picture 9" descr="Communication Icon 2610418"/>
          <p:cNvPicPr>
            <a:picLocks noChangeAspect="1" noChangeArrowheads="1"/>
          </p:cNvPicPr>
          <p:nvPr/>
        </p:nvPicPr>
        <p:blipFill>
          <a:blip r:embed="rId13">
            <a:lum bright="70000" contrast="-70000"/>
            <a:extLst>
              <a:ext uri="{BEBA8EAE-BF5A-486C-A8C5-ECC9F3942E4B}">
                <a14:imgProps xmlns:a14="http://schemas.microsoft.com/office/drawing/2010/main">
                  <a14:imgLayer r:embed="rId14">
                    <a14:imgEffect>
                      <a14:saturation sat="400000"/>
                    </a14:imgEffect>
                  </a14:imgLayer>
                </a14:imgProps>
              </a:ext>
              <a:ext uri="{28A0092B-C50C-407E-A947-70E740481C1C}">
                <a14:useLocalDpi xmlns:a14="http://schemas.microsoft.com/office/drawing/2010/main" val="0"/>
              </a:ext>
            </a:extLst>
          </a:blip>
          <a:srcRect/>
          <a:stretch>
            <a:fillRect/>
          </a:stretch>
        </p:blipFill>
        <p:spPr bwMode="auto">
          <a:xfrm>
            <a:off x="8590601" y="1421948"/>
            <a:ext cx="346761" cy="346761"/>
          </a:xfrm>
          <a:prstGeom prst="rect">
            <a:avLst/>
          </a:prstGeom>
          <a:noFill/>
          <a:ln>
            <a:noFill/>
          </a:ln>
          <a:extLst/>
        </p:spPr>
      </p:pic>
    </p:spTree>
    <p:extLst>
      <p:ext uri="{BB962C8B-B14F-4D97-AF65-F5344CB8AC3E}">
        <p14:creationId xmlns:p14="http://schemas.microsoft.com/office/powerpoint/2010/main" val="444547222"/>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2021 and beyond: the ACP Learning System</a:t>
            </a:r>
            <a:endParaRPr lang="en-GB" dirty="0"/>
          </a:p>
        </p:txBody>
      </p:sp>
      <p:sp>
        <p:nvSpPr>
          <p:cNvPr id="5" name="AutoShape 2" descr="data:image/jpeg;base64,/9j/4AAQSkZJRgABAQEAYABgAAD/2wBDAAgGBgcGBQgHBwcJCQgKDBQNDAsLDBkSEw8UHRofHh0aHBwgJC4nICIsIxwcKDcpLDAxNDQ0Hyc5PTgyPC4zNDL/2wBDAQkJCQwLDBgNDRgyIRwhMjIyMjIyMjIyMjIyMjIyMjIyMjIyMjIyMjIyMjIyMjIyMjIyMjIyMjIyMjIyMjIyMjL/wAARCAEOAWgDASIAAhEBAxEB/8QAHwAAAQUBAQEBAQEAAAAAAAAAAAECAwQFBgcICQoL/8QAtRAAAgEDAwIEAwUFBAQAAAF9AQIDAAQRBRIhMUEGE1FhByJxFDKBkaEII0KxwRVS0fAkM2JyggkKFhcYGRolJicoKSo0NTY3ODk6Q0RFRkdISUpTVFVWV1hZWmNkZWZnaGlqc3R1dnd4eXqDhIWGh4iJipKTlJWWl5iZmqKjpKWmp6ipqrKztLW2t7i5usLDxMXGx8jJytLT1NXW19jZ2uHi4+Tl5ufo6erx8vP09fb3+Pn6/8QAHwEAAwEBAQEBAQEBAQAAAAAAAAECAwQFBgcICQoL/8QAtREAAgECBAQDBAcFBAQAAQJ3AAECAxEEBSExBhJBUQdhcRMiMoEIFEKRobHBCSMzUvAVYnLRChYkNOEl8RcYGRomJygpKjU2Nzg5OkNERUZHSElKU1RVVldYWVpjZGVmZ2hpanN0dXZ3eHl6goOEhYaHiImKkpOUlZaXmJmaoqOkpaanqKmqsrO0tba3uLm6wsPExcbHyMnK0tPU1dbX2Nna4uPk5ebn6Onq8vP09fb3+Pn6/9oADAMBAAIRAxEAPwBKKKKACiiigAooooAKKKKACiiigAooooAKKKKACiiigAooooAKKKKACiiigAooooAKKKKACiiigAooooAKKKKACiiigAooooAKKKKACiiigAooooAKKKKACiiigAooq/o1vHPqcbT/APHvCDPMf9hBuP54x+NAEF5ZXOnyxx3UflvJGJFGQcqe/H0NQKrO6oilmY4AAySa34HtdZ+zXMUk9zJBqKtN9otwn7qZ+RgM2QG/9CpIbzdH9sMFnC1tq8cMZSBFCxndkHj5vug5bJHrQt/68v8AMH/X4/5GOLO4MFxN5ZCWxCzbiAUJOACDz1qOGJ55o4Yl3SSMFUZxknpW1qMM27xFJf26xyJPH5RNusZCGYjcMAZyP4u/rUl7bXI1dYzYW8elC6iW2l8lR5iHph+sm4cnO78KI628wlpcwJY2hmkhkGJI2KMM5wQcGm10SW115F0dL023nmGqyxEG3WQrGMcbSD8vvjj1Gans7GIX149miS2g1AxDyrNboqgwTvLthE54Yc9eeKFr/Xp/mD0/r1/yOZ8uTyfO2N5W7bvx8ueuM+tMroboTDQ9Qs7WJTb22qukm23V2jhw3zEkEj/e6+9Lqdu0UOriezgg06JV/s6dYVUyHI27ZBzJuXJOSfwxQtR2Odoro7nF74k1TREtrOJG3R2myBFKSjDL82M8kY64+bsKxtVaIaq9rAqCO0RYGZQBvdfvsfX5s/hilcQ6DS7u4hSVVjRJDiPzZkjMh6fKGI3c8cZqoQVYqwIYHBBGCDWtqOm3er3Fnc2dtJc2q2kcQ8pdwiZRhlbH3eeecZzmtTQ9JUxWcckSSW87SLI0Nmkydxh5i3yH02+3Umm+oHKUVsQyQ/ZfDsE0dvHb3e43cpjXeyiUj7x5XjuMH36VJr0ZjtH32F3HILnEUraaltGF5yu5WO/PBBPPHXmh6B1sUYNHvbmCKaJIyspYRKZkDyEdQqk7mP0FQTWrwWttcOy7bguEUZyNpAOfzrTkvbfT9M0G5ezkuLiJ53g/fbEVgwwWG0lucHgjpTrW2kvIvD8bmIyO105Ei7gTuBwFBG4+g6E4FHUOhh0V1UlrFHfaPJPa5klS582OezS3LbFyu6NDgdevBxj2qpYOl4mjXlxa2rSStdJIiQqiOEjDLlVwOCTz1oAxrW1mvblbe3TfK+dq5AzgZ7/SoAQRkV0OmlNQfQbm5t7YvPNcRyKkCorKqgrlQMZGTzTdHdG/4R20NratHe71uGeFWdxvIGGPIx6jBoDpcwaltraW8uY7eBN8shwq5AyfxrodOiMOh2l3FbRToIZzcILA3Ds+WCHfsKrjCnBYY7g5rL8Lb21/T93LGTnAo62B6IzAQelLWzoWly2rzrqFlcRXH2d2to5LXezsCM7Y3IDkAk4/nVpbRp9WGyznhmjsy8iz6aqvIwbAaOANtJxwR04JxmgDnKK6e7iis7m6lFrE0q6OJ9s1siYl8wLuMYJVTxyPrkdRUOnS+bPoFvLa2bi/Mn2lvsyZYFyMDj5cZ424/Sj+v6+4OlzDltpobeCeRNsc+7yzkfNtODUVbemRQFNDaS2hkLreeZvT7+0HGe5xU2mCPUf7FurqC2Ekr3KMEgCq21AyZRR8xBPQDJ6c0A9HY56rUunXUFqtzKiLGUDgGRd+0nAYpncAfXGORVnXftEcljbTQJHIkTGWRLH7MsrFjggFFY4GB0A/nVu5t2l0x73U7ARS2luht7z+CcDG2Ngcq5weq88c5xR0DqYNPiikmkEcUbSO3RUGSfwrevI7e0EV1DYpcjVriOS1tkHIjGGkQY5U7jt47A1dtFntfEmnSvtiE7yIkFxp8VvIvHHygcjoA3rkcUAcjRXQ6ZbzDTHkks5W1P7Vi4hi0qOZkTaNoMRKhFPPIHPrSxyRW0dubewjRZdYaHbeW6tIsWE+Qg5x1PuPXrR/X5f5gc7RWrqzK2l6iywQRGy1IW8JijCnyyH4Y9W+6OTk9ayh0pJ3G0FFFFMQUUUUAFFFFABRRRQAUhAYYPQ10R8HaiP+W1r/AN9t/wDE0w+Er8f8tbb/AL6b/CvO/tfA/wDPxF+ymuhz5jUrtI4FJ5SbcbeAc1vHwvfD/lrb/wDfR/wph8N3o/5aQf8AfR/wqlmmDf8Ay8QuVow/IjyTt680GGMvu281tHw/dj+OH8z/AIUw6HdD+OL8z/hVLMsI/tonYzZWaTT47LaghSYzZxzkgD8uKh+zxbdu0YFap0e5H8Uf5n/CmHS5x3T8z/hVfX8M/tonmSM7yI9mzaMZzSGCMtkqM1of2dN6r+v+FJ9gm9V/WqWLoPaSJdWC6kVjcNp95HdQohkjO5d4yM9j+HWq0UflqcnLE5J9TV37DKP7v60n2OX2/WtVWpvZi9vTXUqPEkn3lyRSGCNgAV6Vb+yye360n2aT2rRa7EvFUV9orCNFxhegwKTyUD7gvNWfIf0pvlP6fpWipTeyJeMoL7SIyilgxHI6UhRWOSOcYqTy29D+VIQR2P5VosLWe0Sfr2G/nRCsEanIWneUmANvTpSlsfwt+VMM4H8D/lR9Urfyj+vYf+dDvKTAG3p0oEaDGB0GBUZu0H8En/fNMN/GP+Wcv/fNH1Wt/KP65Q/mRsJq00JtHS0tHuLRNlvcSB98YySMAMFOCT1U/jWdGm2PaTn1qqdTiH/LKb/vn/69MOrwD/llP/3x/wDXpfVa38o1i6P8xcEEa5wo5oEEYBG3g1QOt24/5Y3H/fA/xpp1+2H/ACxuf++B/jR9Wrfyj+s0f5jREEaggL1607YuQccgYFZX/CRWv/PC5/74H+NH/CQ2v/PC5/74H+NH1ar/ACjVem+pqCJB0WrNlctYTGSJEfdG0TI+drKwwQcEH8iKw/8AhILb/nhc/wDfA/xpf7etv+eNx/3wP8aX1er/ACle1g+psz3MlxHbwCCC2trcsUhgDY3NjJJYkknA79qrtBG7bmXJrP8A7dtv+eNx/wB8D/Gl/ty3/wCeNx/3wP8AGl7Cp2K50zWupnu5LYyBFS2hEMaoOMZJJ+pJNQrEisWC8mqH9tW//PGf/vgf40v9swf88p/++B/jR7Cp2KWpc8iPBG3gnNOESDGB06VS/tiD/nlP/wB8f/Xpf7Wh/wCeU3/fP/16XsanYpQky55SEEY6nNSKrOwRFLMeAAMk1N4etZvEeqJZWkMq8bpJWX5Y19Tz+leyaN4e0/RIQttCDNjDTOMu349h7ColFxdmJprc8rh8La5OgdNMnwefnAX+eKhu9A1exQvcadcIg6sE3AfiK9saVEdEZwrOcKCep60+kI+f8g0V6v4k8F2erxvPZqltfdQyjCyH0Yf1/nXjFzqosrua0urS5iuIXKSIyDII/GqjFy2KjFy2NCisr+3rb/njcf8AfA/xo/t+2/543H/fA/xqvZT7Feyn2NWisoa9bEgeTcc/7A/xopeyn2D2U+x9K0UUVBmZ39u6b/z8/wDjjf4Uf27pv/Pz/wCON/hXDXF1FahDLv8AnbaNkbNz+AOKZHf2kqbluI8B/LILAEN/d+vtVcrtcLpaHef27pv/AD8/+ON/hR/bum/8/P8A443+FcJJfW0N3HayTBZpFLqpB6Drz0Hf8j6VWXXLB2iUSSjzcbC1vIAQSADkrjBJGD05oUJPZCcordnon9u6b/z8/wDjjf4Uf27pv/Pz/wCON/hXDvcwxymN5ArCMyHdwAo6nPSmfb7Pj/S4OU3j94Pu+v096OVjuju/7d03/n5/8cb/AAo/t3Tf+fn/AMcb/CuCOpWWQBdQsSRwrg4z0P096VdQsnKBbu3YyNtTEg+Y+g55NHK+wro7z+3dN/5+f/HG/wAKP7d03/n5/wDHG/wrg0v7aSWSNZMNG+xiykDd1wCeCfpSf2lY+dHD9sgMkh2ookBJOM/yo5X2C67ne/27pv8Az8/+ON/hR/bum/8APz/443+FcF/aVgEVje221s7T5q4OOvepvPh2q3mptcblO4YI9R+Y/OjlY7o7f+3dN/5+f/HG/wAKP7d03/n5/wDHG/wrg5L+2i6yA4znbz0z/gafLdW8BImuIoyF3EO4GB0zz2o5WF0dz/bum/8APz/443+FH9u6b/z8/wDjjf4Vwb6hZxtte6hU5UYLjOT0/OnC8tiwXz4wxBO0sAcA4zijlYro7r+3dN/5+f8Axxv8KP7d03/n5/8AHG/wriBPC0vlCVDJgnYGGcA4PH14qKO/tJFLLcRcP5ZBcAhvT6+1LlY7o7z+3dN/5+f/ABxv8KP7d03/AJ+f/HG/wrhfttqDg3ESkKWIZwCAOpx6Uv2u28uOT7RFskOI23jDn0B70crC6O5/t3Tf+fn/AMcb/Cj+3dN/5+f/ABxv8K4c3MKyvG0iqyLuO4449f0pUnhkAMcsbhum1gc8Z/lzRZhdHb/27pv/AD8/+ON/hR/bum/8/P8A443+FcJ9vtcbvtEezaW8zcNuAcdenWl+2Wom8k3MPmZA2bxnJ6cU+Viujuv7d03/AJ+f/HG/wo/t3Tf+fn/xxv8ACuE+3WgVW+1Q7WztPmD5sdceuKcLy2MEc/2iLypMBHLgBs9MGjlY7o7n+3dN/wCfn/xxv8KP7d03/n5/8cb/AArg49QtZIfOE8YjMhjDFwAWBxgfjUhuIAVBmjBYgKNw5z0/kaOVhdHcf27pv/Pz/wCON/hR/bum/wDPz/443+FcZRSGdn/bum/8/P8A443+FH9u6b/z8/8Ajjf4VxlFAHZ/27pv/Pz/AOON/hR/bum/8/P/AI43+FcZSHpQB6FG6yxrIhyrgEHGOK4P4paxrOnaZbQ6JNJHNIWafyBmTZtOMccZOeRzkDFd5EAsSAdAoArhNb8QaEfE6291YSTqMJLPvcYPbaoPIH69veoQrTf7mKbXfY5cVXhRh78rX0OP8FatrHiy++x3NzPLeQfvDPIeEXOM8dCD2+la/j/xj4i8I31wto5eOVUSJpogVBKAFx+IPHTPavTLOw0+1Lz2VnbQtPhneGJVMnoSQOfxrI8caCfEfhW609I98jbXTDAMCpB+UkHnjHuCRxVYaNGnXlLl0lvfZGVahJU+aMndO+nXyOd+E/jLVfFen38erGOWezaPFwihfMD7jggADI29vX8T1Os3Uek3MF9I5SKRvKk4J5xkHj6H9K4z4TaBc6J/aLrbyLb3BRXknOG3JuGFGB/eOT7V1XjvA8JXLk8o8RX671H8iavFQUKrSNcJV9rSU9fmaKa/prKD9p6/7Df4VoxyLLGsiHKOAyn1BrzWyYvaoT6Vr/Da8ubvTdb+03E03k6xPFF5jltiAJhRnoB2A4rFRum+xu5WaXc7WiiipKCiiigDzeWJZgoYkbXDjHqDmqh0mAyB98gO3b2IIyxxgj/a/T60/ULe6nRPss/lODhiSen+OQPwJqq1jqDY/wBJw23BYTMOSDkYxj73IPXHFaR23JlvsSXGi2l5e/a5HmMoK9JCFAAI246YIZvf5jzS2+i28MsMkkkly0CbIvOCHYBjGMKORgc9adb2k9vNdt5gZJOYlLH5eMc+vTr1quthqPlr/pIR0OVxM7D7w65+9xu4Oeo+tUpPa5Lit7E9/pUWoSb2uJo/kMbCMrgjIPOQe4HSq7+HbaQ/PcXLLtI2bl285ycbepyalt7O7ggkwU8xplkwZ2bcNqggsRnse1Qrp+ohELXG9ioEq+e4DYC9DjjkNyBzn8mm1omJpPVolm0K0uJvOMkoJdn+UjGTt9v9kVAnh8QalBdW9y6pHt3IwB3YUL/IcehJPtUlrpt7FDHHLPwoRTsmYDAxwBjjuMjGe/sxLHUHLu0uzJbaDMxP8WD0+XgrwPSmpNbSBpPeI++0CK8N0/nyLLcBRuwo2AHPG0Ak9skmnPolqbgv58y5bcIwyhR8rKQBjuG5PXgc1Lb2t3DLIWlDpsZU3yuxHzfL+nU8n3qGLT7vfE0zodjZ/wBYzHG4HqRnsevtUqT2voNxXxW1CPw/ax7D5kzMhU7m25O1lYZwP9gD6VO2kW72FvZs0hjgUKpyMkAY54+h/AUx7W/+1tNHKpXdnaZWAYZGBjGFwM9M57+zoLW7jsJEklEly6qMmV9vAAPPBHOeRQ5O24JJO1hTpMBVV3ycIFzkc4BGenXk1JLYLLOZRPLGSwbC7cZAxnkHt/nNUv7PvXEYmk3bChBFzIvAPIOB831PNP8AsF5iRPPHllSVG48OTx26Y/Wj5gvQmXSII/L2SSr5f3Tkf7Pt/sD9aH0iB1xvlHzbgQRwfm9v9o/kKr/2bdpGEjmwMtu/fPlgWz97qOPT6d6t2sN1DNIZWDo+OTKWIwDnjAHp0A70m3bcdlfYS202O2l8wSyuxYsd+05Yk5PTjr2/xqMaPD5m8zTMeRztxtJJ24x0ye/NFpYzW0k77gTImF/eNgHLHp0HUcioU0+9KBZJwvUHZM+cZB+919e9F3fcLabElzo0csDLHNKj7twYEcH5vbj7x/Spf7O32UNvJcSjyxgmMgbvrxz9fx4qK1s7yG5jaSffGPvAzOeqjOB/vDv0B4ApsdhdxNEFl+RHLZ89z1fJyD97K8YPA7U79Lit1sWZtNhnuJJy0iySIIyVI6A5Hb1pqabEk7yFiVaIoR06k5PHftmopbS/e4lZXXynI+UTupIB9edv4daYljfb1MkoxzuxcOck98EYxjt27etLW24/tbE39lQkIfNlLL0cbcnp7YPSlbSLd0KlpNpGCAQO6nsOPuD9ahh0+8UBXnO35AdkrAbRjgDHHGRwee/tFLp2oSHd5yqwkLKBcSYwQQfp246Dk0+vxC/7dLf9lQbQGkkOMZJ2gnBU84H+yKe+nxy20URml2ohTcNuWUjBB4x+VRyWly1tbxrJ8yN826VuR9QMtx6/jmq8Wn38JiRJl8tCMZmckDaARjoRnOM9OMelJPzHbyLcmmxPCsXmSKo39COQ+cjke/1og0yKC4EwllYqMKrEYUfNxwM/xHrVZ9OuymEuCG2DnzWyXCnknuNxH4flSWUN+bW7EpZZpGyhaVsY9BnO0+44546U+m4lutDWLqDgsAcZxntS1lR6ZMEut8m55owi7pWYAAtjr7Ec9aRrLUdvyzKW8zeSZ3H5ADp/s8j+dTyruVzPsa1FZj2F0wUi4bcCScytg5YdvTbkY9fzqpd2OppAPJmZmYbXAlcAABcEY5HRunqM8dBRT6g5NdDeoPSmRAiFAQwIUZDHJ/E96fUFI7fSrkXemQSA5YLtb6jg14x8V5ZYPGm+LU/+XdN9vGu10HTAPdjy244wBj0B77SdVOlXJEuTayH58DO0/wB6unl03SNUYXk1jZXbSReUJnhVy0ec7ckfdz26VrQq+ynzGNeiqseVnK/D3xYdT8LFtQmLvYxoHuXbJlByBnuW+XB9TzWP42+J6afHBZ6bBObiXa5ZmEYxzkBu2Mc/UV3beGtJFtcQQWUVus4UN5K7QCudpAHAxk9K4zxH8KDr0dqketfZEiXMim1Eu9/UNuUgY7VlUtUxNrWpvfe/4GKhiI01Fu77/PT8DqPBGoXGq+FLa+ut3nyySh1Mok2lJGTAYcEfL29ayviRfhNNtNNRh5tzMHYf7C//AF8fka0dPSy8B+Eore+vEdIXkYMqFTIzuz7VUsT/ABY6npkmuBWe68Ra3Jqt2u0H5Yo+yIOg/wA9yaHGMXaOx1QTUUmbFmmy2Qe1aHwu/wCQb4g/7Dlx/JKqgYGKtfC7/kG+IP8AsOXH8krSPwS+RM/jj8zu6KKKyNAooooA82uZGit3dFZmA4CpuP5ZGfzrNN/qGxHFtkFQGHkvkHDfNjOcDHTryOa16KtNLoJpvqZS3N8tlHIEaSUvLnMRXgFtvy9QOlQy6jqMOFeJC7Z27bdzuI3cYB77Qc9tw699ujvT5l2FyvuZT3eo/KFhXcxOAYWI+9gAnPGOuT1HT1py3165iYWxRHBO142zjpg46Hvz1z25NadFLmXYfK+5j/bdUUDdAp3cbhA3yfdOSM8/ex+BPsHSXepeaoWNVQsMkQs2Blc9xnO49hjafw1qKfOuxPI7WuZ11d3sV4IYrbfG2MSbThc8DP0Oc+2KYl3fyyFPJ2qSTkwsNvB+Xk8ngfMOOelalFLmVrWKs73uZkc9+2mW8jJ5dxvUSKYixC5weP60yK51FX2NFvGSwYxkHGW+XOcZ+Uc/7Q49dainzLXQSjtqYzapeQxM8tuWAwVcQOoIyM5B+7gE8n0ptpfX9x5MxUFSdskfkMpGWUcjJ2kA578Vt0iqqKFVQqjoAMU+ddhcj7lOO6na7uIzE3louUJiK8j3zhs+2KrtfX6lV8gsxi3HEDABsZ65/DHXNatFSpLsU4vuYY1W++1yQGJd0asD+5b52B4I59Pm29cd+atzXd5HaQskQaVslsROQcdBjqufU8D3rQ2rv37RuxjOOcUtNyXYSi+5lrPfw20e5Q8jyvuJibAUE4GASRkd+ntVe41W+t5UjeJF3tkOYWIVckHPPbAO7/aHHetykZVbG5QcHIyOhoU1fVA4PozEn1e7idU8opulwHe3YAJ3yN3b+905HFTNe6j5bMluoYMTtMLZAAPHXk8YyPXp66rKrY3KDg5GR0NLRzLsHK+5ki91EGRTbrlAwB8lsOQThhz046fjnpUtrcXrS3H2lRtRfkCwsNxBYEgk98A49+taNFJyVthqNne5kLf6gY1cWxbafmUwspf5gBjJ44Oe/Q0sVxetaySFXeQTrtURNHldq5ADc4znmtainzLsLlfcyVv73MIaAsWJ3Yt3Ax26n5SPfOfbpSJd6nlfMhBDH+GFhj7vXJP94+n3T+GvRRzLsHK+5ipql6L6C2mjRNxBdvJYDBAIGc/KckrznJB6VJc6hdwzOBGFj37FJgdtvIAPB+bOc4HTFapVSwYqCw6HHIpaOZX2DldtzEj1O/kYr5G3oGP2d28s4U84PzdTwOmOamF1qT+U/lKgLENGYWJ+5nrnjnjOK1elFDkuwcrvuZH2++kJMduwjBAO6FwTnbnGemCxPQ/d/GkW71JY2Z4i7buFEJGBsB59ec9MelbFFHMuwcr7lG2nuZp/LnjAXy85ETKMg+p6denPfmrUFxqGmOX0+4KKeTEw3Ifw/wAKkoqW7lJWRZ/4TrUoFxNo8UzescxQfkQaqXXjzW7hdlnpkFsT/FI5kI+nSlKg9RSbFHYUhmEdPvtUvPteq3MlxL23nhfYDoB9K2oYEhQKgwBUtFABVn4Xf8g3xB/2HLj+SVWqz8Lv+Qb4g/7Dlx/JK0j8EvkZT+OPzO7ooorI0CiivIvin418Q+HPE9tZ6TqH2e3ezWVk8mN8sXcE5ZSegFa0qUqsuWJnVqqnHmZueIPhvf6xrlxf2fim5023l27LWGJtseFAOMSAckE9O9Zn/CpNZ/6Hu/8A+/L/APx2vPv+Fq+Nf+g1/wCSsP8A8RR/wtXxr/0Gv/JWH/4ivQWHxCVk1/XyOB4jDt3af9fM9B/4VJrP/Q93/wD35f8A+O0f8Kk1n/oe7/8A78v/APHa8+/4Wr41/wCg1/5Kw/8AxFH/AAtXxr/0Gv8AyVh/+Io9hie6+7/gC9vh+z/r5noP/CpNZ/6Hu/8A+/L/APx2j/hUms/9D3f/APfl/wD47Xn3/C1fGv8A0Gv/ACVh/wDiKP8AhavjX/oNf+SsP/xFHsMT3X3f8APb4fs/6+Z6D/wqTWf+h7v/APvy/wD8do/4VJrP/Q93/wD35f8A+O159/wtXxr/ANBr/wAlYf8A4ij/AIWr41/6DX/krD/8RR7DE9193/AD2+H7P+vmeg/8Kk1n/oe7/wD78v8A/HaP+FSaz/0Pd/8A9+X/APjteff8LV8a/wDQa/8AJWH/AOIo/wCFq+Nf+g1/5Kw//EUewxPdfd/wA9vh+z/r5noP/CpNZ/6Hu/8A+/L/APx2j/hUms/9D3f/APfl/wD47Xn3/C1fGv8A0Gv/ACVh/wDiKP8AhavjX/oNf+SsP/xFHsMT3X3f8APb4fs/6+Z6D/wqTWf+h7v/APvy/wD8do/4VJrP/Q93/wD35f8A+O159/wtXxr/ANBr/wAlYf8A4ivWvhl4i1XxD4Rvb7VLr7RcxXUkaP5aphRGhAwoA6k1nVjiKUeaTX3L/I1pSoVJcqT+/wD4Jjf8Kk1n/oe7/wD78v8A/HaP+FSaz/0Pd/8A9+X/APjtdv8A2hdf89f/AB0f4Uf2hdf89f8Ax0f4Vy/Wanf8F/kdP1en/TZxH/CpNZ/6Hu//AO/L/wDx2j/hUms/9D3f/wDfl/8A47Xb/wBoXX/PX/x0f4Uf2hdf89f/AB0f4UfWanf8F/kH1en/AE2cR/wqTWf+h7v/APvy/wD8do/4VJrP/Q93/wD35f8A+O12/wDaF1/z1/8AHR/hR/aF1/z1/wDHR/hR9Zqd/wAF/kH1en/TZxH/AAqTWf8Aoe7/AP78v/8AHaP+FSaz/wBD3f8A/fl//jtdv/aF1/z1/wDHR/hR/aF1/wA9f/HR/hR9Zqd/wX+QfV6f9NnEf8Kk1n/oe7//AL8v/wDHaP8AhUms/wDQ93//AH5f/wCO12/9oXX/AD1/8dH+FH9oXX/PX/x0f4UfWanf8F/kH1en/TZxH/CpNZ/6Hu//AO/L/wDx2j/hUms/9D3f/wDfl/8A47Xb/wBoXX/PX/x0f4Uf2hdf89f/AB0f4UfWanf8F/kH1en/AE2cR/wqTWf+h7v/APvy/wD8do/4VJrP/Q93/wD35f8A+O12/wDaF1/z1/8AHR/hVizvLiW7RHkypzkYHpR9Zqd/wX+QfV6f9NnAf8Kk1n/oe7//AL8v/wDHaP8AhUms/wDQ93//AH5f/wCO1h/ED4geJ9E8b6jp2nan5NpD5eyP7PE2Mxqx5ZSepNc1/wALV8a/9Br/AMlYf/iK7Y0sRKKkmtfL/gHHKrh4ycWnp5/8E9B/4VJrP/Q93/8A35f/AOO0f8Kk1n/oe7//AL8v/wDHa8+/4Wr41/6DX/krD/8AEUf8LV8a/wDQa/8AJWH/AOIp+wxPdfd/wCfb4fs/6+Z6D/wqTWf+h7v/APvy/wD8do/4VJrP/Q93/wD35f8A+O159/wtXxr/ANBr/wAlYf8A4ij/AIWr41/6DX/krD/8RR7DE9193/AD2+H7P+vmeg/8Kk1n/oe7/wD78v8A/HaP+FSaz/0Pd/8A9+X/APjteff8LV8a/wDQa/8AJWH/AOIo/wCFq+Nf+g1/5Kw//EUewxPdfd/wA9vh+z/r5noP/CpNZ/6Hu/8A+/L/APx2j/hUms/9D3f/APfl/wD47Xn3/C1fGv8A0Gv/ACVh/wDiKP8AhavjX/oNf+SsP/xFHsMT3X3f8APb4fs/6+Z6D/wqTWf+h7v/APvy/wD8do/4VJrP/Q93/wD35f8A+O159/wtXxr/ANBr/wAlYf8A4ij/AIWr41/6DX/krD/8RR7DE9193/AD2+H7P+vmeg/8Kk1n/oe7/wD78v8A/Ha7DwX4VfwlpNxZSag1/JPdNctM0ew5ZVBz8xyflznPevDv+Fq+Nf8AoNf+SsP/AMRR/wALV8a/9Br/AMlYf/iKmWFxElZtf18io4mhF3Sf9fM+laK5r4f6re634I07UdRm867m8zfJsVc4kZRwoA6AUV50ouMnF9D0IyUoqS6nS14H8b/+R0s/+wcn/oySvfK8D+N//I6Wf/YOT/0ZJXVgf4xzY3+EeaUU5EaR1RRlmOAPerf9kagSQlpLIVL7hGu8jYQGJxnAGRz0r2W0tzx0m9ilRWgND1UwLP8A2fcrExUB2jKg7hkcn1HSmLo2qOQE028YtH5oAgY5T+906e9HMu4+V9ilRRRTJCiinRJ5kqITjcwGaBjaK9SXwPpbGbZp77I2cKzTSMWVXZM5CgbjsJwM4yPWqP8Awj2if9AjUP8AwHuf/iawWIizZ0JI87or0b/hGNJeCaSLSbnMSM5EwniBCqWPzFcDhTz0zj1riddsotN16/soCxhgnZEL9cA8Z96uFVSdkROm4q7M+vePgz/yIOpf9fsv/oqOvB694+DP/Ig6l/1+y/8AoqOufHfwTowX8U6mimShjE4T7xU4we9YsFnqtpbYW5mlJj3FSwYhsKMAuSScbj1xn24rx4q/U9eTsbtFc8666ZYW2zt5TkjmIBl2tjd/tnI4Hy9PwmB1mWQs8c0f7w7FDR7dm443YOd2MdOPxpuHmiVO/Q26K51LjV4tVtbadpjCSGeQLGdwKjggDkBsjK4wBk5zmuipSjyjjK4UUUVJQUxpY0Te7qq+pOBWVrUv72CJifJ6yY/T29cZqpbQxBrnyo2MHlHa0ijJwRyD+JrRU7q7IctbG79rtv8An4i/77FSqyuoZGDKRkEHINY8WrscGW5stvmsrY3jgHtkdal05okn8qC5EsLRkhQAMEEA4/MZocLIalc1Ks6f/wAf0f4/yNVqs6f/AMf0f4/yNZlHg/xV/wCSlat/2x/9EpXG12XxV/5KVq3/AGx/9EpWPpOoafZ6ZcRXVrDPLNIFG9ASiFSCwbaSMEg4Ug5Ar6Gk2qMWuyPBq29rK/dmLRXTwnww5cyrFGpkYoP3+RhgFB6jyyvJP38k4xwKnm/4Re4uPOee3TbBGnlxrOFaQCMZHy52YDgknd1PJwaaqeTE6XmjkaK6qEeHLiaKCQW4aUBDJF5qrGcOQVLf7WwZbPBP1Gd4ntrK11gxWCxLbiNSPKL8nuSrksp9ifQ96aneXLYXJ7vNcxqKKKszJ7WznvXdYFU7ELuWcKFUdySQO4qb+y5/+etn/wCBcX/xVT6P/qdU/wCvJv8A0NK6KOObyk+Wb7o/5d7T/Gs5TaZrGCaOW/suf/nrZ/8AgXF/8VSSaXcx28k/7l44sbzHOj7cnAyASetdb5NxsL+XPsBwW+zWmPzrMvQy2+rhgwP2eH7yRqf9YOycVKqNsbppI5miiitjE+lfhV/yTXSf+23/AKOeij4Vf8k10n/tt/6Oeivnq/8AFl6s+go/w4+iOyrwP43/API6Wf8A2Dk/9GSV75Xgfxv/AOR0s/8AsHJ/6MkrfA/xjDG/wjzaNzFKki4yrBhn2rdPi/UpGDXAjuWWXzkMxdijbtwwd3QHoOn1rEgk8m4jlKK+xg2xxkNg9CPSumk1rw8s0RttLZFVWBaSFHOQMIdpODkFsg98HnAr1ppO2lzyqfXWxQfxHdbo2NnaqyssittfLEbuSd3zEhsZOegq3Y+LPJtbmC7s4pRJ91lBBUlFQ4OflOFGG5xzwc8Str+kGyjiNq7OsZjUC2RdgJfjduLMDlOD0wce7H1nQpYZi9kyyupG1LSELw5KEEYKnbtBx1wc5zmoaT3iWm1rzf1/w5y9Fa+pahY3dkyQwCKY3JkXZbRxjy+QASOcgbeBgdep5ORW0W2tTKSSdkwqS3/4+Yv98fzqOnRsElRznCsDxTEdr48lvU1iAW73CxmOXiMsBn7TN6VmLPb/APCKuZLjVP7c+0nYEZ9nlYX72eOu7GOfXiunl8WWBuriW01W0t4ZpnlEfkXYI3EnnbJtzzzjjNX4tVeWzWZdbs8yQvcR/LeDMce4OceZnORx9DXGpOMUmjrcVKTaZxPhqbUH1nbNJdNH9mudwdmx/qH61U8Wf8jbqv8A18v/ADrrZvE9pcQtDPrVlLE4wyPBekMPQjzOa4vX76HU/EOoX1uGEM9w8iBhg7SeOK1hdzu1bQynZQsncza94+DP/Ig6l/1+y/8AoqOvB694+DP/ACIOpf8AX7L/AOio6yx38E1wX8U6aRxFE8hDMFUthRknHpWTFrjSeWv2dN8oJjKS71OOWOcDoMfice52GYIpZiAqjJJ7Cqf9q2XkiUysqn+9GwPQt0Iz0BNeOttj13utTLPiRvtCKsUGGjJ2tNghspy3HyD5jjrnjpU76+Uk2tbxoG4jeSfC5G3O44IUfOMEZyfwqz/bmn7dxlkHTgwOD37Y6DBye2DnpUg1az27jJIBtL5aFxwDgjkdQe3X2q9P5TPX+YTTtQ/tBZGEaqqnjEm4kc9R2PHT9avVS/tazDBXkKEnHzIRjp1/u9e+PSrMEyXEKSx7tjjI3IVP5Hmokuti0+lySiiipKMHUdTewkkxEknmSYYMPYAVnwax9pmKLbRxGRNpIzjGM9M4/GrniCCZJxPCrFSBuOMgev6Y/Ks60S8ju4/tCqikH74wOntzjPpXXBR5LmEm+axqRyzCI5kvh+8b/lpF0zx17elTQOWurdi8jOCR+8ZS2D/u8Y/wqJUPmRyNHEyK4OYopDjnnrxjGa0oWW7mWaMYgTOw4xvbpn6AZ/Os5OxaLlWdP/4/o/x/karVZ0//AI/o/wAf5GsDQ8H+Kv8AyUrVv+2P/olKxdI0F9Ut2mX7Q2JBGFt4BIRxkliWUKMdMnk5FbXxV/5KVq3/AGx/9EpXOado15qhX7OIQpkEYaWZIwWPOBuIz+HSvoKX8GOttEeFU/jPS+rNr/hDXDuHuJwscrKxFtztxkYBYEscHIHAAPORiuani8i4lh3bvLcrnBGcHHQ8/nV2PQ9QlJ2wrtABLmVAgBDEEsTgAhTzn+Yqe68Malb3E8SxLMIWILIw+bDEfKDyehJxnA5NUnZ6yJautImPRUtzbyWlzJby7PMjOG2OrjP1UkGoq0TvqjNq2jCiiigRqaP/AKnVP+vJv/Q0roIdOtpPJWWwjWNyodzAqYU4yd3nHHHfB+lc7ozp5l3btIqNcWzRRs5wu7IIBJ6ZxjPvV+DwxPHYNcX8F4pkYLCLaISnHO5mAPA6AcjOT6VjPfextDba5rSXE8cDFlli2Ex7VtFIT5sbNnnYI/h5Xmsq5hht/wDhIorcARL5YCg5C/vFyPwOR+FXrG41Oy1CCZZor9IvlYCJRchMY43qHyB0xkcCo9TS3Wy1Nop45ZnhTziilc4lXDEYG1jzke3vUrR2KeqOToooroOc+lfhV/yTXSf+23/o56KPhV/yTXSf+23/AKOeivnq/wDFl6s+go/w4+iOyrwP43/8jpZ/9g5P/Rkle+V4l8YdC1fU/F1pNp+lX13EtgiF7e3eRQ3mSHGQOuCPzrbBNKrqY4xN0tDyWitn/hEfEv8A0L2rf+AUn/xNH/CI+Jf+he1b/wAApP8A4mvZ549zyOSXYxqK2f8AhEfEv/Qvat/4BSf/ABNH/CI+Jf8AoXtW/wDAKT/4mjnj3Dkl2Maitn/hEfEv/Qvat/4BSf8AxNH/AAiPiX/oXtW/8ApP/iaOePcOSXYxqK2f+ER8S/8AQvat/wCAUn/xNH/CI+Jf+he1b/wCk/8AiaOePcOSXYxq3IvGHiCCGOGLVJljjTy0UY+VfTp0pn/CI+Jf+he1b/wCk/8AiaP+ER8S/wDQvat/4BSf/E0nKm97DSmtrmOzFmLE5JOSaStn/hEfEv8A0L2rf+AUn/xNH/CI+Jf+he1b/wAApP8A4mnzx7i5JdjGr3j4M/8AIg6l/wBfsv8A6KjryD/hEfEv/Qvat/4BSf8AxNe0/CbTb/TfBOoW99ZXNrM95IyxzxMjEGNACARnGQfyrkxsoulozqwcZKrqjeZQylTnBGODg/nVD+xNPyP3LYBJx5r4yc5JGcE/MefetX7NP/zxk/74NH2af/njJ/3wa8dNrY9ZpPczW0qycktDkkFT87dCWJ7/AO035006NYGZ5TAd7li37xsEnOeM47mtT7NP/wA8ZP8Avg0fZp/+eMn/AHwafNLuHKuxQOnWpnafYyysSSyyMpP5Gpbe3itYRDCu1ASQMk8k5PX3Jq19mn/54yf98Gj7NP8A88ZP++DSu9gsr3IqKl+zT/8APGT/AL4NH2af/njJ/wB8GkMi6jBqq1hCRhdyL/dGCv5HIH4Vf+zT/wDPGT/vg0fZp/8AnjJ/3waabQWM9NNt0YkqWz2OAPyGAat1L9mn/wCeMn/fBo+zT/8APGT/AL4NDbe4WsRVZ0//AI/o/wAf5Go/s0//ADxk/wC+DVixhlS8jZonUDOSVI7GkB4H8Vf+Slat/wBsf/RKVzVlq17pyOlrKsYdgzfu1JOCCOSM4yBx0/M12/xK8O65f/EDVLmz0bUbi3fytssNq7q2IkBwQMHkEVyn/CI+Jf8AoXtW/wDAKT/4mvfoyh7KKb6I8KrGXtJNLqyJPEWpx2/2dZYfK4BVraMhgM4ByvIG44B4HGOgom8Q6ncbxPOkodi5V4EIySScArgcnt7egqX/AIRHxL/0L2rf+AUn/wATR/wiPiX/AKF7Vv8AwCk/+Jq70/In955mbd3c99ctcXL75WCgttA4AAHA46AVBWz/AMIj4l/6F7Vv/AKT/wCJo/4RHxL/ANC9q3/gFJ/8TVc8F1J5JvoY1FbP/CI+Jf8AoXtW/wDAKT/4mj/hEfEv/Qvat/4BSf8AxNHPHuHJLsY1OSR423I7K3qpwa1/+ER8S/8AQvat/wCAUn/xNH/CI+Jf+he1b/wCk/8AiaOePcOSXYqJrWqR426hdYHQGUkfkanvfEmr6jaG1vLwzREAHci7sA5A3YzjPbNSf8Ij4l/6F7Vv/AKT/wCJo/4RHxL/ANC9q3/gFJ/8TU3p76DtU21Maitn/hEfEv8A0L2rf+AUn/xNH/CI+Jf+he1b/wAApP8A4mq549xckux758Kv+Sa6T/22/wDRz0VP8NbS5sPh/pdteW81vcJ5u6KZCjLmVyMg8jgg0V8/W/iS9We7R/hx9EdXTGniRtrSopHUFgKfWFqH/H9J+H8hWZobH2mD/ntH/wB9ij7TB/z2j/77Fc9RQB0P2mD/AJ7R/wDfYo+0wf8APaP/AL7Fc9RQB0P2mD/ntH/32KPtMH/PaP8A77Fc9RQB0P2mD/ntH/32KPtMH/PaP/vsVz1FAHQ/aYP+e0f/AH2KPtMH/PaP/vsVz1FAHQ/aYP8AntH/AN9ij7TB/wA9o/8AvsVzMlxDDxJIqn0zyfwplpdx3sJkjVwoYr8wweKdna4XOp+0wf8APaP/AL7FLJcQxW73Ek0aQRqXeRmAVVHUk9ABXO1Jr3/JPdZ/7B1z/wCgNRFXaQpOybLP/CXeGv8AoYdJ/wDA2P8A+Ko/4S7w1/0MOk/+Bsf/AMVXyjRXq/2dH+Y8z+0Jdj6u/wCEu8Nf9DDpP/gbH/8AFUf8Jd4a/wChh0n/AMDY/wD4qvlGij+zo/zB/aEux9Xf8Jd4a/6GHSf/AANj/wDiqP8AhLvDX/Qw6T/4Gx//ABVfKNFH9nR/mD+0Jdj6u/4S7w1/0MOk/wDgbH/8VR/wl3hr/oYdJ/8AA2P/AOKr5Roo/s6P8wf2hLsfV3/CXeGv+hh0n/wNj/8AiqP+Eu8Nf9DDpP8A4Gx//FV8o0Uf2dH+YP7Ql2Pq7/hLvDX/AEMOk/8AgbH/APFUf8Jd4a/6GHSf/A2P/wCKr5Roo/s6P8wf2hLsfV3/AAl3hr/oYdJ/8DY//iqmtPEWh39yltZ6zp1xcPnbFDdI7NgZOADk8Amvkuuy+FX/ACUrSf8Att/6JeoqYCMYOV9i4Y6UpKNtz6SaeJG2tKikdQWApv2mD/ntH/32Kx9Q/wCP6T8P5Cq1eYeidD9pg/57R/8AfYo+0wf89o/++xXO5HqOTiloA6H7TB/z2j/77FH2mD/ntH/32K56igDoftMH/PaP/vsUfaYP+e0f/fYrnqKAOh+0wf8APaP/AL7FH2mD/ntH/wB9iudJA6kDPFLQB0P2mD/ntH/32KPtMH/PaP8A77Fc9RQB0P2mD/ntH/32KPtMH/PaP/vsVz1FAHSqyuu5WDA9CDmiq+n/APHjH+P8zRQBZrC1D/j+k/D+QrdrC1D/AI/pPw/kKAKcsscKb5ZEjXpudgBTgQQCDkHoRVbULVry1MSOqNkEOyk7SO4wykH3zWbdaJcTOCLmGRN2dk0O4HLIW3fNhvunjA61UUnuyZNrZG5SM6r95gM9Mmuei8NyByZJ4GUYXa0G7zVAXh/m5GVJA7Z71Zj8Pxp5LF45JY33eY8QLH5NvXPXvmm4x7gnK+xsAggEHIPQilrmr/w3LJb4t5Yy7fLLuhB3rhcZBODjacZ6biRyOeihQxwRoVVSqgFVOQOO3tRJRSumCbbs0PqC8uGtbV5liMpXnaDU9IQGUqRkEYIqVuUU5tSSCNWkt5wxx8u36d+neq7W8l3eRzNM0e6Issak4AyMZ9evNL5sDSLa3Dxt9nzuVsHPZeO/BNUlurlL0KhYRC23KxGSDvx5eMZzj9e1axj2M2+5dmuX09BGtpH5jlUDR9CWYKCeM9SM/wA6v2u37LFsztKgjPU1lzta/bLeJopZWZstJICD3wOe2cdOOK2AAAABgDoBUz2KjuLUmvf8k91n/sHXP/oDVHUmvf8AJPdZ/wCwdc/+gNUw+JBP4WfO3huPSZJrj+1RGV2oIhIxUbi4HUMuBjPPOOuDVr+xNHLFEvd7eTkN9riCs3XIGC3IyAmM5xlqztE0mDVHn+0XotI4VUmQqpHLAc5ZeBnPGT6A1PH4amYkfbrZSmC7HftQFN/J25zgdgete+2uZ6nhK/La25pXXh/RLeWSNr7ay7lZftsTGIqWwTgfPuwOBgrnnNRjSNBLb0vBsyPllvI+AHZD0GWJwGH3QAerVSm8K3sayN9ot32gn5RJ8xDFWAJXGVIOcntkZqte6HPZW8lw08EkMbeWXjLY35IKcgcjBP0qVrZcxb6vlNAaRom9v+JgXBhEqqJ41KhjwCTwWX+JeM5HTBo0Kw0Zo7a51CcHMgLoblEGN4XYVILdDu3dMDHuK8nh3N3LZ290XuIEDSh4WCbioIVWXdnPIBYKDj3qGXw/cQ20s7XNttjUHG5gWJUMVGVxkAg9e4AyeKd1b4hJO6902b3T/DtzLDLBOYUfywyC6iOz5V3AjaDnkncAR2x6Yt1a6dEmnzI7+XMx89BcI8iDIPQL8vB4Jzkg8DpU8Hh37TFsiuj9qFqt0UMfyBSwGN2c5wQfu+o7crbeGLiTyXllRY5DGSFVtwV1DBgSNpHIBwcgmiLjHrsElKSvbf8A4ctxaLo32lrZ7+GQxSKHlF2kYcFSTsYgjA4HPcHkVhw6bcXmqnT7BDdSmRlj8vneBnn6YGa0pPC0+2EQXcM08oJWDDByBtPpjo2evQGuw+GMUWj6d4p8RkRzTadbmOAjlScEkj2OF/CplU5IuSdxwp875bW/q5xr2mmaUAt6zXFxjJjTgD/PvTFu9EuDsezeEH+NWzj8jXYeDrDTIvD2q+PPEsB1Jo5ysUD8iSQkZYg8ElmA54GDxWtomtaB8SribQNS8P22n3TxM9pc2uMqR2zgHI6+hwauWL5W7R0W5hHAcyXNUfM9un/AR5hqOmGzVZopBLbP92QdvrXRfCr/AJKVpP8A22/9EvWdYQSRvqei3JDGEuvsGUkHH4gGtH4Vf8lJ0j/tt/6JerxFvZOS6pk4SUvbeznumj3jUP8Aj+k/D+QrnptNvjeXNzFPEGmUptBZSFGNvzD6N243nriuh1D/AI/pPw/kK5u4uNVSWZowHEUrlU+zthkCZAznkk8Ajoex6V89C99D6OdralZdF1IbP3qLskkdSLqQ7A2/jGOT84+Y8/1tzadqBM/l3BIYjy91y4GB0BAGR6HBGe9El/qibNtsGYkkL5D8jdtAznCkD5snqDgDvVVtdvHv47ZYWiVurSW7jOVGOSRtO7IGQc49qu83qRaK0ZZGl3zSN5lxhGbnbcSbipIJG7jH8XTA6VHpVtqYuLsXzMxaIIreaxUkcE7TwM9cqOnXmp4rvUU00edHmdXVDILdyMFQd2wHJwTt4PUZ46VVk1m/VSFt23tIRHvtJAWG0nbjPXjG7OBkUWlZxC6upEh0vUgBtuzgjbIvnuAQNuMEfd6NyOuQPofZNWS+RxIHUAsxa4ba/KYBG3C8buQOe+M05dR1KKFRNbtLKz7QUtnAH7zHPXopznoaJL3Vkj3LArN5YkI8hsfdLFRz14A78np2o959hWjsRx6XqjKFuZom+WPcfOdssuMnBHHfp19KcmkX0UTCO4AkLbtxmc5ygBA/u8jt9asaLqU2orcPKFUI+I18sodvY8k7gexGM46VNfaolpcR2scEtzdyoXSGPA4BAJJJAAyRReV+VFWi/eG2VpdwXW+WTfF5WzDTs5BzxwQB0zycnpzWjXHnxFqlp/a5vYoUkjuIIYI0O9Yy6g8njI5B+uasSazqFuZSJ4ZjGGJR7bYGwCcbg5x09DTdGb3/AK/q4lOKWh1FFcyurajLMqfaYo2Y42ra7lB+pfJ+uB9K1dD1L+1tHt7wrtZwQ4xxuBwce2RUSpuKuWppux12n/8AHjH+P8zRRp//AB4x/j/M0VmUWawtQ/4/pPw/kK3awtQ/4/pPw/kKAM29W4eBVtpGjcuoZ125Vc8kbgR+lZaprcqIZmliYNGWWLy8YBG7BP45B9OD67tFVGVuhMo8xhg69vlDAeWoOxl2bmxx9MkfMO2QAabLDrb2zFXYyIyeWHKDIDHJbHfaB7c9K3qKfP5IOXzKdn9r+0XH2gSeXlTEXKe+RhfoDknv2q5RRUt3GlYKQkKCScAck0tIQCMEZB6ikMxkmjMk93aK0lwXIKBThlHHPp0zmiSZraKG5lsiJzJucnAHORjPtkdfStWG3it1KxIFBOTUtac6vsTysz3k+3W++KAdMrJIwGw+vGSCKnsHmksYnnZWkYZJXoR2pl7YrcxtsCrIQQT0zxjn+Y9xTrC2a0tFidskAd89AB+uM/U0m1y6Ar3LVSa9/wAk91n/ALB1z/6A1R1Jr3/JPdZ/7B1z/wCgNSh8SCfws+Y7W3vLmOZbVJHXC+YkZ+9kjHHfnFXTY+IFdoza6mGYEsvlyZIUbST7Ace3Sq2napPpju0KxsX253gnocjoa07XxXPbwsr2lvKwKNEW3AKyiMAnDDPES/iT9K+hlzdEeDHl6sroPEjRvHGNVKMoZ1XzMEOxwSPRmz9TVcjVLiwaMw3Mlusnnu3lsRub5dxPuVwPfNWF8SXiM7iKDzWJKyYYGMmPyyRzj7vrnHbFPl8UXkzzM0NuvmNuVUDKI/l2kLhuhA6HP6nKtK+w7xtuxf8Aiq4hDB/xOUBHlRR/vRkbc7VH+72HaoYLPX54ZDDDqLRTIWcgPtkVBz7HAqZfFV6omUwWzLMMOpVuRudv72RzIfyHvln/AAkl2UlR4YHWVdrht5yMSDruz/y0b8h75Vp2eiHeF92LZza/HpsP2S6n+zO5jhgScElgc/JHnOQTnIHB70yW48RvFM8s2qmOKTbKztJhHUdG9CB69Kit9buoLS3tMJJawyNL9nkyY3YjGWXODjtVuXxPNM7NLp9k+VZMfvANh6rw/qM56++OKdnfYScbatgtv4jtIVvAl40SBvm+ZhGSrKcjswVT9MV1nwsngnbW/Cl+TD/a1t+6LjB3bT099rbh/u1yjeKbme9Se4t4CouFmYIGB+8xIGSeCHYc54rLlv7iTUmv0kaK4Mvmq0ZwUOcjB7Y7VEoSnFxehcJxg1Ja9/1O98Para+GodW8D+NLaWOxnk3eYgJ8tuPmGOSpwrAjPT3rQsNR8B+AFuNT0fUZtZ1V4ylurDCxg+pwAPc9fQVTg+I+ja9ZRWnjbQheyRDal5bgB/yyCPwOPanR698MNIYXNh4fvb65U5RLkkoD/wACYj9DXPKMm3zReu9tmdClGycZLTa+6OIgvZ7Oa6vLyCUzXisyuRgFick/ma3PhV/yUnSP+23/AKJeq2peKYfEWpXcupWkNtFOdyiAHCHH6n3/AEqz8K8f8LL0raSRmbBPp5L12V/4D9H+R5+G/wB4d1rda9+x7xqH/H9J+H8hWDPrSQXTR/ZpXjVXw4ZBvZSoIUFhn7x646cZre1D/j+k/D+QrAdtIku5FntIDOzmMloAxbp1OO/AGepFfPRtfU+iloh41uLDM0EojEvlq25PmGAdwG7OBn0z7U+61G2trorJEzPGhYOu0/8AAeuQceoAqFptGdAz28ZHLENanK7eMkbcjGAOfah77R3czyxIXI2l2tyWxzkHjIAwc5xjHNXyrsybvuPi1hZ7mCGO3lG+QxyM+0CNgrEqcE5Py9uOetMbXI1uVVreQRglWclcodwAyN2QDuHvzyAKntf7Nurl5re3jM8LEGQwbSCc8gkDIOTyOuT61YFjaBSotYAG6jyxz0/wH5Cp91PYau1uU/7biaPcsEuQrMwJX5QCByQT1yMYz1qN/EFukgj+zzmRnCqvyZYEkZGW5GQeOvHTFaCWVpGhSO1hRTkELGADnrUNzpFldPG8kCboz8pUAd8/hznkcjJx1NNOHVBafctqiICEVVycnAxk1gz5N5Jq38MF0sIJH/LMZR/w3Ox/4DXQVymoeC7STUJNShNzK5fzDZ+fsids5OTg4B64p0nG75mE720MrXyBcaySQANSs8k9vkWrd0hJuymHURynKkHA2n0qUaVq11f3z6hpVu1veTRyYjvSGi2KF67fm4HtWjJ4O0eZNkkUzL6ee3+NdLqQikm/u16LzMlGTu0ZqKY71GkwgDg/MwHHrzWj4J58K2p/2pP/AEM0qeDdGjXakMwX085v8a1rGxg060W2tlYRqSQGYsck5PJ9zWVSpBw5UXCElK7Om0//AI8Y/wAf5mijT/8Ajxj/AB/maK5jUs1hah/x/Sfh/IVu1Um0+KeVpGZwT1wR/hQBiUVsf2VB/fk/Mf4Uf2VB/fk/Mf4UAY9FbH9lQf35PzH+FH9lQf35PzH+FAGPRWx/ZUH9+T8x/hR/ZUH9+T8x/hQBj0Vsf2VB/fk/Mf4Uf2VB/fk/Mf4UAY9FbH9lQf35PzH+FH9lQf35PzH+FAGPRWx/ZUH9+T8x/hR/ZUH9+T8x/hQBj1Jr3/JPdZ/7B1z/AOgNWp/ZUH9+T8x/hS3emQ3mjXOlyNIILiF4XZSNwVwQccYzz6VUXaSZMleLR8i0V75/wpDw1/z/AGrf9/Y//jdH/CkPDX/P9q3/AH9j/wDjdex9eonk/Uqp4HRXvn/CkPDX/P8Aat/39j/+N0f8KQ8Nf8/2rf8Af2P/AON0fXqIfUqp4HRXvn/CkPDX/P8Aat/39j/+N0f8KQ8Nf8/2rf8Af2P/AON0fXqIfUqp4HRXvn/CkPDX/P8Aat/39j/+N0f8KQ8Nf8/2rf8Af2P/AON0fXqIfUqp4HRXvn/CkPDX/P8Aat/39j/+N0f8KQ8Nf8/2rf8Af2P/AON0fXqIfUqp4HRXvn/CkPDX/P8Aat/39j/+N0f8KQ8Nf8/2rf8Af2P/AON0fXqIfUqp4HXZfCr/AJKVpP8A22/9EvXpX/CkPDX/AD/at/39j/8Ajdafh/4WaH4b1y31azutRe4t921ZpEKncpU5AQHoT3qKuMpSg4rqi6eEqxmm+jNvUP8Aj+k/D+QrLfTLR5WlMR3vncQ7Ddn1wf8AP41002nxTytIzOCeuCP8KZ/ZUH9+T8x/hXkptbHqnNR6TZRRtGkJ2sCpzIx4OPU+wobSrJvMzD/rN275253Zz3/2m/Oul/sqD+/J+Y/wo/sqD+/J+Y/wp80u4uVdjmdM0uPS45Uid2WR95DHv3P1P5egFXq2P7Kg/vyfmP8ACj+yoP78n5j/AApNtu7BJLYx6K2P7Kg/vyfmP8KP7Kg/vyfmP8KQzHorY/sqD+/J+Y/wo/sqD+/J+Y/woAx6K2P7Kg/vyfmP8KP7Kg/vyfmP8KAMeitj+yoP78n5j/Cj+yoP78n5j/CgCXT/APjxj/H+ZoqaGJYIljUkgdM0UAPoor5n8UeKPENv4u1qGHXdTiijv50REu5AqqJGAAAPAArehQdZtJ2MK9dUUm0fTFFfKP8Awl3iX/oYdW/8DZP/AIqrlhrvie+S4k/4SnUII7dA7vLezY5YKB8uT1IrpeXyX2jnWPi+h9RUV8wSal45jknT+09dcwOySGO6lcAjryDgjpz7j1pbXU/Gt26BNY1tEYgeY91MFGQCCTnpgr/30PUUvqDtfmQ/rqvblZ9PUV8vDV/G7GMLqXiA+apZMXE3zADJPXsCD9CDT11Pxu52x6rr0kqsyvEk85ZCCBz26kDr1+oo+oP+ZB9eW/Kz6eor5c/trxkIYp31jW0hlcIsj3coUk5xzn2P5Vo3C/EW3uJohd+IplidkMsM07I20kEg9xwfyoeBa3khrG32iz6Sor5lFz8QWeFBdeJC04JiHnTZcAAkjnpgg/jTJL/x7DCs0t94iSNkMgZp5gNoxk9enIP0I9aPqL/mQvrv91n07RXzVNJ8QIlLDUPEMgSPzJdstx+6+9kNnHI2npke/Wqk+r+NLP7M17rGt2kVwf3cs9zMqkcZPXOBkHihYFvaSD66t+Vn1BRXzbqB8d2CCRdb1i7h2qxltrm4ZF3AEAk45wy/TcM9ary3XxAhDmS78RoI08xszzcLzz19j+AJ7GksFf7SH9c1tys+mqK+cJYfiHDYy3TanrREWwvGl3MzhWQuGODjbgc89apJe+PpXgSO98RM06logJ5jvAAJI59CD9CD3FCwV/toPrn91n05RXzLbXnjq+toZrLVdeuvMLjZDPOxXaQOe3UjoT74p3n/ABA22zLfa+/2mIyxhLqViVB29AeDnjHfI9af1H+8g+u/3WfTFFfMkV54/nijlivPEbxygtGyzTEOB1xzzUsEvxAnR5P7Q16ONI1lZpLmZfkJABHOT1B4zxzR9Rf8yF9d/us+lqK+Zpbrx7HeSWy6j4gdkbbuWecA5zg84IBCsecdD6Gs2bxP4qtp5IJ9d1mKaNirxvdyqykdQQTwaFgG9pIHjkt4s+q6K+YbPU/Gt9CssGtawY3WQoftsp3bBlgMHrioX1zxnHFLLJquvIkTFJGa5mAQjAIPPGCR+Y9af1B3tzIPrytflZ9SUV8vDV/G7GMLqXiA+apZMXE3zADJPXsCD9CDTH1zxnHFLLJquvIkTFJGa5mAQjAIPPGCR+Y9aPqD/mQfXl/Kz6kor5di1jxrNs8vVtbIeNpVJu5QGVRkkZbnilGr+N2MYXUvEB81SyYuJvmAGSevYEH6EGj6g/5kH15fys+oaK+WV1/xi91JarrGuG4jzviF1LuXHXIzxU8uqeNY4LWYavrckdyoMbR3MxBJJAXr1yp49qPqD/mQfXl/Kz6for5e/tbxx+9/4mXiDEQzIftE2FBG4E8+gJ+gzT49U8YzadDeRa9q7rNK8Uca3cxY7ACx64wM+vY+lL6g/wCZB9dX8rPp6ivlt9b8aRJvk1XXo183ycvczKPM7ryevtVuW78dxRBzqmuOfNaJljupmKMpAIODjqw/Oj6g/wCZB9dX8rPpmivl19X8bRFA+p6+pdgiZuZvmJ6Ac859qQa140Ms0Q1XXS8KeZIBcy/IvqeeByOfcU/qD/mQfXl/Kz6jor5dm1fxtbxtJNqevxouMs1zMAOcevrxSSa141hkEcmqa+rnGFNxNk5O0d/Xj68UfUH/ADIPry/lZ9R0V8urq/jd4lkXU9fKOpdW+0TYIBwSOemePrxQdX8bCHzjqeviLbv3m5mxjrnOfQg/iKX1B/zIPry/lZ9RUV8o/wDCXeJf+hh1b/wNk/8AiqP+Eu8S/wDQw6t/4Gyf/FVX9nS/mJ/tCPY+rqK8++D2o32p+EbubUL24u5Vv3QPcStIwXy4zjJPTJP50Vw1IOE3F9Dtpz54qXc9Br5R8Xf8jprv/YRuP/RjV9XVkzeF/D9xPJNNoWmSyyMXd3tIyzMeSSSOSTW2Grqi22jHE0HWSSZ8nVe0/UjYJcRm1guYrhAjxzb8YDBh91lPUetfUH/CI+Gv+he0n/wCj/8AiaP+ER8Nf9C9pP8A4BR//E12PMIP7JyLATX2j5vXxbqIIdhG0gmM2/c69WDFSqsFK5HQj+lH/CW33J8qEHzGddrSKFBIOzaHwVGBjIJ96+kP+ER8Nf8AQvaT/wCAUf8A8TR/wiPhr/oXtJ/8Ao//AImo+u0v5S/qlX+Y+cY/FDEMtxYWzIyP5irvHmuU2Bm+bj/gOOpqJ/FN9JL5hitx+9EoAVsDDKwHXoNgHrjv3r6T/wCER8Nf9C9pP/gFH/8AE0f8Ij4a/wChe0n/AMAo/wD4mn9dp3vyh9TqW5eY+ctR1+2u9IsYIrXZdQMjM+CA20EfMd3zcnjgbRkZOc1Ym8e6pNqIvWt7MSCSOTARsZR3cfxesjfkK+hf+ER8Nf8AQvaT/wCAUf8A8TR/wiPhr/oXtJ/8Ao//AIml9cpdYj+qVf5j5+1TxxNctNHZWVvDbzQ+XKWDF3JhWIsfmwCADjAA9Qajj8ealFcwzraWOVYtMrI5W4JjEeXBb+6Oi7RntX0L/wAIj4a/6F7Sf/AKP/4mj/hEfDX/AEL2k/8AgFH/APE0vrdK1uUPqlX+Y+eG8daq6wCSO1doiW3srZYlZFJPzf8ATVv0pPFniO08QLZG3tZIZIVIkLMcHIUdMkZ45YAZ44GK+iP+ER8Nf9C9pP8A4BR//E0f8Ij4a/6F7Sf/AACj/wDiaFi6SlzKIPC1WrOR8+x+Pb/db+daWreQiwrIgYOsQ2BlGWK8+WOSp6nFW9Z+ID3P2iHTrXyradMPvkkQqxDAlQsnAw3QkgkE4GSK93/4RHw1/wBC9pP/AIBR/wDxNH/CI+Gv+he0n/wCj/8AiaHiqL+yNYaqlpI+dv8AhNtQAi22tmrRhMsFfLlYWhBPzddrdscge+Uu/G2p3qgTRwk/Znt2O6Qhg6BC20uVDYHYAe1fRX/CI+Gv+he0n/wCj/8AiaP+ER8Nf9C9pP8A4BR//E0/rlLflJ+qVf5j5vsPFt/p2mQ2EMNs0UMolUurFiRIknOD0yg/DNXLfx7qdsoCW1pnyzGWBlRmHmGQcq4IwWbGMcHnPGPoT/hEfDX/AEL2k/8AgFH/APE0f8Ij4a/6F7Sf/AKP/wCJoeMpPeILCVVtI+dbHxpf2F1BcraWUssECQRtKrkgKxbOQwOSWOecEY4pD4wuWup7ltOsDNcQrFO2Jf3hUqVcjfgMCg6YHtX0X/wiPhr/AKF7Sf8AwCj/APiaP+ER8Nf9C9pP/gFH/wDE0fXKV78oPCVWrcx8/D4iayCh8q0wGlLYV1MgkLHBYMDhdx24IIz3rEOvaot/dXlvfXNrJcvvl8ieQbj7ksScZ7k19Of8Ij4a/wChe0n/AMAo/wD4mj/hEfDX/QvaT/4BR/8AxNCxlJbQB4SrJWcj5ij1m4Sza3McchJlJmfcX/eKAw647A9M5qa78RXd5aTW8scYErs5ZGkXG4hiMBtpGR3B/lX0v/wiPhr/AKF7Sf8AwCj/APiaP+ER8Nf9C9pP/gFH/wDE0/r1O9+UX1Kp/MfNU/iS5mgaIW1tH5gbzWQNmQlAm45YgHA7YHPSnS+KdQkikVSIXaRnEsMkiMu4gkDDYIyO4Jr6T/4RHw1/0L2k/wDgFH/8TR/wiPhr/oXtJ/8AAKP/AOJo+u0/5R/U6lrcx80r4iuPJt43treUQpIhaQyM0gdcMCS2QOScLgZJNWI/FDEMtxYWzIyP5irvHmuU2Bm+bj/gOOpr6O/4RHw1/wBC9pP/AIBR/wDxNH/CI+Gv+he0n/wCj/8AiaHjab+yCwdRW97Y+a08T366mbx9si7iy2zPJ5K54wFDDIxxgk5HXNMh8Q3UJTENuVTZ8pUgELv44PQ+Yw4x2xivpf8A4RHw1/0L2k/+AUf/AMTR/wAIj4a/6F7Sf/AKP/4mj67T/lBYOovtHzkvil0tyFsbZZkKiDG/bCoRl4+bJPzZ+bIqhaa1Na2sdsYIJoE83KSBvnEgUEEqQeNikYx+NfTn/CI+Gv8AoXtJ/wDAKP8A+Jo/4RHw1/0L2k/+AUf/AMTR9dp6+7uL6nUslzbHzDqOsXGpyrJMkSFHZ1CA4Gccck8DaMfrmr0fiu8hvWuore1QsXJQB8fOys38WeSvr3Ptj6Q/4RHw1/0L2k/+AUf/AMTR/wAIj4a/6F7Sf/AKP/4mj69TtblD6lUvfmPm8eK7tRHttoMxyiRS7yuRgbdoLOSoI4OMHgc8Cqba3cm4mmVUVpfL6s77dhBXBZiew6k19Of8Ij4a/wChe0n/AMAo/wD4mj/hEfDX/QvaT/4BR/8AxNCx1NaqIPBVGrOR83y+K7uRZR9mgHmEEbnlkCENuyodyAc55x3PrSp4rnSZHXT7ERodyw/vNobeH3Z37s5A749q+j/+ER8Nf9C9pP8A4BR//E0f8Ij4a/6F7Sf/AACj/wDiaX1yl/KN4Oo/tHzKNcmMTwzW1vNE8SxlH3gfKxYN8rA5G4+3PSrTeK7t0dXtoH3xGNg7ylTlQN2wvtzwD0xkDjgV9If8Ij4a/wChe0n/AMAo/wD4mj/hEfDX/QvaT/4BR/8AxNN42m/sh9TqfzHyjRX1d/wiPhr/AKF7Sf8AwCj/APiaP+ER8Nf9C9pP/gFH/wDE1f8AaMf5SP7Pl3ON+CH/ACJd5/2EX/8ARcdFehWOnWOmQNDp9lb2kTNvKW8SxqW4GcAdcAflRXm1Z883JdT0KUOSCj2LNFFFZmgUUUUAFFFFABRRRQAUUUUAFFFFABRRRQAUUUUAFFFFABRRRQAUUUUAFFFFABRRRQAUUUUAFFFFABRRRQAUUUUAFFFFABRRRQAUUUUAFFFFABRRRQAUUUUAf//Z"/>
          <p:cNvSpPr>
            <a:spLocks noChangeAspect="1" noChangeArrowheads="1"/>
          </p:cNvSpPr>
          <p:nvPr/>
        </p:nvSpPr>
        <p:spPr bwMode="auto">
          <a:xfrm>
            <a:off x="155575"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a:p>
        </p:txBody>
      </p:sp>
      <p:sp>
        <p:nvSpPr>
          <p:cNvPr id="15" name="Freeform: Shape 14">
            <a:extLst>
              <a:ext uri="{FF2B5EF4-FFF2-40B4-BE49-F238E27FC236}">
                <a16:creationId xmlns:a16="http://schemas.microsoft.com/office/drawing/2014/main" id="{B1318AD5-9BBF-4E05-BF29-934F361C9714}"/>
              </a:ext>
            </a:extLst>
          </p:cNvPr>
          <p:cNvSpPr/>
          <p:nvPr/>
        </p:nvSpPr>
        <p:spPr>
          <a:xfrm>
            <a:off x="335850" y="3327515"/>
            <a:ext cx="2738654" cy="1285461"/>
          </a:xfrm>
          <a:prstGeom prst="rect">
            <a:avLst/>
          </a:prstGeom>
          <a:solidFill>
            <a:schemeClr val="bg1">
              <a:lumMod val="65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r>
              <a:rPr lang="en-US" altLang="ko-KR" sz="1400" dirty="0" smtClean="0">
                <a:solidFill>
                  <a:schemeClr val="bg1"/>
                </a:solidFill>
                <a:cs typeface="Arial" pitchFamily="34" charset="0"/>
              </a:rPr>
              <a:t>Supporting </a:t>
            </a:r>
          </a:p>
          <a:p>
            <a:r>
              <a:rPr lang="en-US" altLang="ko-KR" sz="1400" dirty="0" smtClean="0">
                <a:solidFill>
                  <a:schemeClr val="bg1"/>
                </a:solidFill>
                <a:cs typeface="Arial" pitchFamily="34" charset="0"/>
              </a:rPr>
              <a:t>networks</a:t>
            </a:r>
            <a:endParaRPr lang="ko-KR" altLang="en-US" sz="1400" dirty="0">
              <a:solidFill>
                <a:schemeClr val="bg1"/>
              </a:solidFill>
              <a:cs typeface="Arial" pitchFamily="34" charset="0"/>
            </a:endParaRPr>
          </a:p>
        </p:txBody>
      </p:sp>
      <p:sp>
        <p:nvSpPr>
          <p:cNvPr id="18" name="Freeform: Shape 14">
            <a:extLst>
              <a:ext uri="{FF2B5EF4-FFF2-40B4-BE49-F238E27FC236}">
                <a16:creationId xmlns:a16="http://schemas.microsoft.com/office/drawing/2014/main" id="{B1318AD5-9BBF-4E05-BF29-934F361C9714}"/>
              </a:ext>
            </a:extLst>
          </p:cNvPr>
          <p:cNvSpPr/>
          <p:nvPr/>
        </p:nvSpPr>
        <p:spPr>
          <a:xfrm>
            <a:off x="335850" y="1083361"/>
            <a:ext cx="8488800" cy="746655"/>
          </a:xfrm>
          <a:prstGeom prst="rect">
            <a:avLst/>
          </a:prstGeom>
          <a:solidFill>
            <a:schemeClr val="bg1">
              <a:lumMod val="65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r>
              <a:rPr lang="en-US" altLang="ko-KR" sz="1600" dirty="0" smtClean="0">
                <a:solidFill>
                  <a:schemeClr val="bg1"/>
                </a:solidFill>
                <a:cs typeface="Arial" pitchFamily="34" charset="0"/>
              </a:rPr>
              <a:t>The </a:t>
            </a:r>
            <a:r>
              <a:rPr lang="en-US" altLang="ko-KR" sz="1600" b="1" dirty="0" smtClean="0">
                <a:solidFill>
                  <a:schemeClr val="bg1"/>
                </a:solidFill>
                <a:cs typeface="Arial" pitchFamily="34" charset="0"/>
              </a:rPr>
              <a:t>ACP Learning </a:t>
            </a:r>
            <a:r>
              <a:rPr lang="en-US" altLang="ko-KR" sz="1600" b="1" dirty="0">
                <a:solidFill>
                  <a:schemeClr val="bg1"/>
                </a:solidFill>
                <a:cs typeface="Arial" pitchFamily="34" charset="0"/>
              </a:rPr>
              <a:t>S</a:t>
            </a:r>
            <a:r>
              <a:rPr lang="en-US" altLang="ko-KR" sz="1600" b="1" dirty="0" smtClean="0">
                <a:solidFill>
                  <a:schemeClr val="bg1"/>
                </a:solidFill>
                <a:cs typeface="Arial" pitchFamily="34" charset="0"/>
              </a:rPr>
              <a:t>ystem </a:t>
            </a:r>
            <a:r>
              <a:rPr lang="en-US" altLang="ko-KR" sz="1600" dirty="0" smtClean="0">
                <a:solidFill>
                  <a:schemeClr val="bg1"/>
                </a:solidFill>
                <a:cs typeface="Arial" pitchFamily="34" charset="0"/>
              </a:rPr>
              <a:t>will continue being a key element of our work and underpins all our activities. It aims to accelerate sharing of learning and improvement work through a range of engagement and learning opportunities.</a:t>
            </a:r>
            <a:endParaRPr lang="ko-KR" altLang="en-US" sz="1600" dirty="0">
              <a:solidFill>
                <a:schemeClr val="bg1"/>
              </a:solidFill>
              <a:cs typeface="Arial" pitchFamily="34" charset="0"/>
            </a:endParaRPr>
          </a:p>
        </p:txBody>
      </p:sp>
      <p:sp>
        <p:nvSpPr>
          <p:cNvPr id="19" name="Freeform: Shape 14">
            <a:extLst>
              <a:ext uri="{FF2B5EF4-FFF2-40B4-BE49-F238E27FC236}">
                <a16:creationId xmlns:a16="http://schemas.microsoft.com/office/drawing/2014/main" id="{B1318AD5-9BBF-4E05-BF29-934F361C9714}"/>
              </a:ext>
            </a:extLst>
          </p:cNvPr>
          <p:cNvSpPr/>
          <p:nvPr/>
        </p:nvSpPr>
        <p:spPr>
          <a:xfrm>
            <a:off x="335850" y="1936035"/>
            <a:ext cx="2738654" cy="1285461"/>
          </a:xfrm>
          <a:prstGeom prst="rect">
            <a:avLst/>
          </a:prstGeom>
          <a:solidFill>
            <a:srgbClr val="004380"/>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r>
              <a:rPr lang="en-US" altLang="ko-KR" sz="1400" dirty="0" smtClean="0">
                <a:solidFill>
                  <a:schemeClr val="bg1"/>
                </a:solidFill>
                <a:cs typeface="Arial" pitchFamily="34" charset="0"/>
              </a:rPr>
              <a:t>Hosting webinars</a:t>
            </a:r>
            <a:endParaRPr lang="ko-KR" altLang="en-US" sz="1400" dirty="0">
              <a:solidFill>
                <a:schemeClr val="bg1"/>
              </a:solidFill>
              <a:cs typeface="Arial" pitchFamily="34" charset="0"/>
            </a:endParaRPr>
          </a:p>
        </p:txBody>
      </p:sp>
      <p:sp>
        <p:nvSpPr>
          <p:cNvPr id="20" name="Freeform: Shape 14">
            <a:extLst>
              <a:ext uri="{FF2B5EF4-FFF2-40B4-BE49-F238E27FC236}">
                <a16:creationId xmlns:a16="http://schemas.microsoft.com/office/drawing/2014/main" id="{B1318AD5-9BBF-4E05-BF29-934F361C9714}"/>
              </a:ext>
            </a:extLst>
          </p:cNvPr>
          <p:cNvSpPr/>
          <p:nvPr/>
        </p:nvSpPr>
        <p:spPr>
          <a:xfrm>
            <a:off x="6085992" y="1936035"/>
            <a:ext cx="2738654" cy="1285462"/>
          </a:xfrm>
          <a:prstGeom prst="rect">
            <a:avLst/>
          </a:prstGeom>
          <a:solidFill>
            <a:srgbClr val="004380"/>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r>
              <a:rPr lang="en-US" altLang="ko-KR" sz="1400" dirty="0" smtClean="0">
                <a:solidFill>
                  <a:schemeClr val="bg1"/>
                </a:solidFill>
                <a:cs typeface="Arial" pitchFamily="34" charset="0"/>
              </a:rPr>
              <a:t>Producing</a:t>
            </a:r>
          </a:p>
          <a:p>
            <a:r>
              <a:rPr lang="en-US" altLang="ko-KR" sz="1400" dirty="0" smtClean="0">
                <a:solidFill>
                  <a:schemeClr val="bg1"/>
                </a:solidFill>
                <a:cs typeface="Arial" pitchFamily="34" charset="0"/>
              </a:rPr>
              <a:t>case</a:t>
            </a:r>
          </a:p>
          <a:p>
            <a:r>
              <a:rPr lang="en-US" altLang="ko-KR" sz="1400" dirty="0" smtClean="0">
                <a:solidFill>
                  <a:schemeClr val="bg1"/>
                </a:solidFill>
                <a:cs typeface="Arial" pitchFamily="34" charset="0"/>
              </a:rPr>
              <a:t>studies</a:t>
            </a:r>
            <a:endParaRPr lang="ko-KR" altLang="en-US" sz="1400" dirty="0">
              <a:solidFill>
                <a:schemeClr val="bg1"/>
              </a:solidFill>
              <a:cs typeface="Arial" pitchFamily="34" charset="0"/>
            </a:endParaRPr>
          </a:p>
        </p:txBody>
      </p:sp>
      <p:sp>
        <p:nvSpPr>
          <p:cNvPr id="21" name="Freeform: Shape 14">
            <a:extLst>
              <a:ext uri="{FF2B5EF4-FFF2-40B4-BE49-F238E27FC236}">
                <a16:creationId xmlns:a16="http://schemas.microsoft.com/office/drawing/2014/main" id="{B1318AD5-9BBF-4E05-BF29-934F361C9714}"/>
              </a:ext>
            </a:extLst>
          </p:cNvPr>
          <p:cNvSpPr/>
          <p:nvPr/>
        </p:nvSpPr>
        <p:spPr>
          <a:xfrm>
            <a:off x="3210921" y="1936035"/>
            <a:ext cx="2738654" cy="1285462"/>
          </a:xfrm>
          <a:prstGeom prst="rect">
            <a:avLst/>
          </a:prstGeom>
          <a:solidFill>
            <a:schemeClr val="bg1">
              <a:lumMod val="65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r>
              <a:rPr lang="en-US" altLang="ko-KR" sz="1400" dirty="0" smtClean="0">
                <a:solidFill>
                  <a:schemeClr val="bg1"/>
                </a:solidFill>
                <a:cs typeface="Arial" pitchFamily="34" charset="0"/>
              </a:rPr>
              <a:t>Producing </a:t>
            </a:r>
          </a:p>
          <a:p>
            <a:r>
              <a:rPr lang="en-US" altLang="ko-KR" sz="1400" dirty="0" smtClean="0">
                <a:solidFill>
                  <a:schemeClr val="bg1"/>
                </a:solidFill>
                <a:cs typeface="Arial" pitchFamily="34" charset="0"/>
              </a:rPr>
              <a:t>evidence </a:t>
            </a:r>
          </a:p>
          <a:p>
            <a:r>
              <a:rPr lang="en-US" altLang="ko-KR" sz="1400" dirty="0" smtClean="0">
                <a:solidFill>
                  <a:schemeClr val="bg1"/>
                </a:solidFill>
                <a:cs typeface="Arial" pitchFamily="34" charset="0"/>
              </a:rPr>
              <a:t>summaries</a:t>
            </a:r>
            <a:endParaRPr lang="ko-KR" altLang="en-US" sz="1400" dirty="0">
              <a:solidFill>
                <a:schemeClr val="bg1"/>
              </a:solidFill>
              <a:cs typeface="Arial" pitchFamily="34" charset="0"/>
            </a:endParaRPr>
          </a:p>
        </p:txBody>
      </p:sp>
      <p:sp>
        <p:nvSpPr>
          <p:cNvPr id="22" name="Freeform: Shape 14">
            <a:extLst>
              <a:ext uri="{FF2B5EF4-FFF2-40B4-BE49-F238E27FC236}">
                <a16:creationId xmlns:a16="http://schemas.microsoft.com/office/drawing/2014/main" id="{B1318AD5-9BBF-4E05-BF29-934F361C9714}"/>
              </a:ext>
            </a:extLst>
          </p:cNvPr>
          <p:cNvSpPr/>
          <p:nvPr/>
        </p:nvSpPr>
        <p:spPr>
          <a:xfrm>
            <a:off x="6085992" y="3326296"/>
            <a:ext cx="2738658" cy="1285462"/>
          </a:xfrm>
          <a:prstGeom prst="rect">
            <a:avLst/>
          </a:prstGeom>
          <a:solidFill>
            <a:schemeClr val="bg1">
              <a:lumMod val="65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r>
              <a:rPr lang="en-US" altLang="ko-KR" sz="1400" dirty="0" smtClean="0">
                <a:solidFill>
                  <a:schemeClr val="bg1"/>
                </a:solidFill>
                <a:cs typeface="Arial" pitchFamily="34" charset="0"/>
              </a:rPr>
              <a:t>Addressing inequalities </a:t>
            </a:r>
          </a:p>
          <a:p>
            <a:r>
              <a:rPr lang="en-US" altLang="ko-KR" sz="1400" dirty="0" smtClean="0">
                <a:solidFill>
                  <a:schemeClr val="bg1"/>
                </a:solidFill>
                <a:cs typeface="Arial" pitchFamily="34" charset="0"/>
              </a:rPr>
              <a:t>through capturing data </a:t>
            </a:r>
          </a:p>
          <a:p>
            <a:r>
              <a:rPr lang="en-US" altLang="ko-KR" sz="1400" dirty="0" smtClean="0">
                <a:solidFill>
                  <a:schemeClr val="bg1"/>
                </a:solidFill>
                <a:cs typeface="Arial" pitchFamily="34" charset="0"/>
              </a:rPr>
              <a:t>and sharing learning</a:t>
            </a:r>
            <a:endParaRPr lang="ko-KR" altLang="en-US" sz="1400" dirty="0">
              <a:solidFill>
                <a:schemeClr val="bg1"/>
              </a:solidFill>
              <a:cs typeface="Arial" pitchFamily="34" charset="0"/>
            </a:endParaRPr>
          </a:p>
        </p:txBody>
      </p:sp>
      <p:sp>
        <p:nvSpPr>
          <p:cNvPr id="23" name="Freeform: Shape 14">
            <a:extLst>
              <a:ext uri="{FF2B5EF4-FFF2-40B4-BE49-F238E27FC236}">
                <a16:creationId xmlns:a16="http://schemas.microsoft.com/office/drawing/2014/main" id="{B1318AD5-9BBF-4E05-BF29-934F361C9714}"/>
              </a:ext>
            </a:extLst>
          </p:cNvPr>
          <p:cNvSpPr/>
          <p:nvPr/>
        </p:nvSpPr>
        <p:spPr>
          <a:xfrm>
            <a:off x="3210921" y="3326296"/>
            <a:ext cx="2738654" cy="1285462"/>
          </a:xfrm>
          <a:prstGeom prst="rect">
            <a:avLst/>
          </a:prstGeom>
          <a:solidFill>
            <a:srgbClr val="004380"/>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r>
              <a:rPr lang="en-US" altLang="ko-KR" sz="1400" dirty="0" smtClean="0">
                <a:solidFill>
                  <a:schemeClr val="bg1"/>
                </a:solidFill>
                <a:cs typeface="Arial" pitchFamily="34" charset="0"/>
              </a:rPr>
              <a:t>Responsive support via </a:t>
            </a:r>
          </a:p>
          <a:p>
            <a:r>
              <a:rPr lang="en-US" altLang="ko-KR" sz="1400" dirty="0" smtClean="0">
                <a:solidFill>
                  <a:schemeClr val="bg1"/>
                </a:solidFill>
                <a:cs typeface="Arial" pitchFamily="34" charset="0"/>
              </a:rPr>
              <a:t>the Primary Care </a:t>
            </a:r>
          </a:p>
          <a:p>
            <a:r>
              <a:rPr lang="en-US" altLang="ko-KR" sz="1400" dirty="0" smtClean="0">
                <a:solidFill>
                  <a:schemeClr val="bg1"/>
                </a:solidFill>
                <a:cs typeface="Arial" pitchFamily="34" charset="0"/>
              </a:rPr>
              <a:t>Quality Improvement </a:t>
            </a:r>
          </a:p>
          <a:p>
            <a:r>
              <a:rPr lang="en-US" altLang="ko-KR" sz="1400" dirty="0" smtClean="0">
                <a:solidFill>
                  <a:schemeClr val="bg1"/>
                </a:solidFill>
                <a:cs typeface="Arial" pitchFamily="34" charset="0"/>
              </a:rPr>
              <a:t>Faculty</a:t>
            </a:r>
            <a:endParaRPr lang="ko-KR" altLang="en-US" sz="1400" dirty="0">
              <a:solidFill>
                <a:schemeClr val="bg1"/>
              </a:solidFill>
              <a:cs typeface="Arial" pitchFamily="34" charset="0"/>
            </a:endParaRPr>
          </a:p>
        </p:txBody>
      </p:sp>
      <p:sp>
        <p:nvSpPr>
          <p:cNvPr id="27" name="Freeform: Shape 14">
            <a:extLst>
              <a:ext uri="{FF2B5EF4-FFF2-40B4-BE49-F238E27FC236}">
                <a16:creationId xmlns:a16="http://schemas.microsoft.com/office/drawing/2014/main" id="{B1318AD5-9BBF-4E05-BF29-934F361C9714}"/>
              </a:ext>
            </a:extLst>
          </p:cNvPr>
          <p:cNvSpPr/>
          <p:nvPr/>
        </p:nvSpPr>
        <p:spPr>
          <a:xfrm>
            <a:off x="335850" y="4718995"/>
            <a:ext cx="8488800" cy="316832"/>
          </a:xfrm>
          <a:prstGeom prst="rect">
            <a:avLst/>
          </a:prstGeom>
          <a:solidFill>
            <a:srgbClr val="004380"/>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r>
              <a:rPr lang="en-US" altLang="ko-KR" sz="1600" dirty="0" smtClean="0">
                <a:solidFill>
                  <a:schemeClr val="bg1"/>
                </a:solidFill>
                <a:cs typeface="Arial" pitchFamily="34" charset="0"/>
              </a:rPr>
              <a:t>Developing our website: </a:t>
            </a:r>
            <a:r>
              <a:rPr lang="en-US" altLang="ko-KR" sz="1600" b="1" dirty="0" err="1" smtClean="0">
                <a:solidFill>
                  <a:srgbClr val="009FE2"/>
                </a:solidFill>
                <a:cs typeface="Arial" pitchFamily="34" charset="0"/>
              </a:rPr>
              <a:t>ihub.scot</a:t>
            </a:r>
            <a:r>
              <a:rPr lang="en-US" altLang="ko-KR" sz="1600" b="1" dirty="0" smtClean="0">
                <a:solidFill>
                  <a:srgbClr val="009FE2"/>
                </a:solidFill>
                <a:cs typeface="Arial" pitchFamily="34" charset="0"/>
              </a:rPr>
              <a:t>/</a:t>
            </a:r>
            <a:r>
              <a:rPr lang="en-US" altLang="ko-KR" sz="1600" b="1" dirty="0" err="1" smtClean="0">
                <a:solidFill>
                  <a:srgbClr val="009FE2"/>
                </a:solidFill>
                <a:cs typeface="Arial" pitchFamily="34" charset="0"/>
              </a:rPr>
              <a:t>acp</a:t>
            </a:r>
            <a:r>
              <a:rPr lang="en-US" altLang="ko-KR" sz="1600" b="1" dirty="0" smtClean="0">
                <a:solidFill>
                  <a:schemeClr val="bg1"/>
                </a:solidFill>
                <a:cs typeface="Arial" pitchFamily="34" charset="0"/>
              </a:rPr>
              <a:t> </a:t>
            </a:r>
            <a:r>
              <a:rPr lang="en-US" altLang="ko-KR" sz="1600" dirty="0" smtClean="0">
                <a:solidFill>
                  <a:schemeClr val="bg1"/>
                </a:solidFill>
                <a:cs typeface="Arial" pitchFamily="34" charset="0"/>
              </a:rPr>
              <a:t>the one stop shop for all these resources</a:t>
            </a:r>
            <a:endParaRPr lang="ko-KR" altLang="en-US" sz="1600" dirty="0">
              <a:solidFill>
                <a:schemeClr val="bg1"/>
              </a:solidFill>
              <a:cs typeface="Arial" pitchFamily="34" charset="0"/>
            </a:endParaRPr>
          </a:p>
        </p:txBody>
      </p:sp>
      <p:pic>
        <p:nvPicPr>
          <p:cNvPr id="28" name="Picture 27"/>
          <p:cNvPicPr>
            <a:picLocks noChangeAspect="1"/>
          </p:cNvPicPr>
          <p:nvPr/>
        </p:nvPicPr>
        <p:blipFill>
          <a:blip r:embed="rId2" cstate="print">
            <a:duotone>
              <a:schemeClr val="bg2">
                <a:shade val="45000"/>
                <a:satMod val="135000"/>
              </a:schemeClr>
              <a:prstClr val="white"/>
            </a:duotone>
            <a:extLst>
              <a:ext uri="{28A0092B-C50C-407E-A947-70E740481C1C}">
                <a14:useLocalDpi xmlns:a14="http://schemas.microsoft.com/office/drawing/2010/main" val="0"/>
              </a:ext>
            </a:extLst>
          </a:blip>
          <a:stretch>
            <a:fillRect/>
          </a:stretch>
        </p:blipFill>
        <p:spPr>
          <a:xfrm>
            <a:off x="7561694" y="1946067"/>
            <a:ext cx="1262956" cy="1262960"/>
          </a:xfrm>
          <a:prstGeom prst="rect">
            <a:avLst/>
          </a:prstGeom>
        </p:spPr>
      </p:pic>
      <p:pic>
        <p:nvPicPr>
          <p:cNvPr id="29" name="Picture 28"/>
          <p:cNvPicPr>
            <a:picLocks noChangeAspect="1"/>
          </p:cNvPicPr>
          <p:nvPr/>
        </p:nvPicPr>
        <p:blipFill rotWithShape="1">
          <a:blip r:embed="rId3" cstate="print">
            <a:duotone>
              <a:schemeClr val="bg2">
                <a:shade val="45000"/>
                <a:satMod val="135000"/>
              </a:schemeClr>
              <a:prstClr val="white"/>
            </a:duotone>
            <a:extLst>
              <a:ext uri="{BEBA8EAE-BF5A-486C-A8C5-ECC9F3942E4B}">
                <a14:imgProps xmlns:a14="http://schemas.microsoft.com/office/drawing/2010/main">
                  <a14:imgLayer r:embed="rId4">
                    <a14:imgEffect>
                      <a14:colorTemperature colorTemp="11200"/>
                    </a14:imgEffect>
                    <a14:imgEffect>
                      <a14:saturation sat="400000"/>
                    </a14:imgEffect>
                  </a14:imgLayer>
                </a14:imgProps>
              </a:ext>
              <a:ext uri="{28A0092B-C50C-407E-A947-70E740481C1C}">
                <a14:useLocalDpi xmlns:a14="http://schemas.microsoft.com/office/drawing/2010/main" val="0"/>
              </a:ext>
            </a:extLst>
          </a:blip>
          <a:srcRect l="5339" r="4780" b="7801"/>
          <a:stretch/>
        </p:blipFill>
        <p:spPr>
          <a:xfrm>
            <a:off x="2068441" y="2190179"/>
            <a:ext cx="809258" cy="830136"/>
          </a:xfrm>
          <a:prstGeom prst="rect">
            <a:avLst/>
          </a:prstGeom>
        </p:spPr>
      </p:pic>
      <p:pic>
        <p:nvPicPr>
          <p:cNvPr id="30" name="Picture 29"/>
          <p:cNvPicPr>
            <a:picLocks noChangeAspect="1"/>
          </p:cNvPicPr>
          <p:nvPr/>
        </p:nvPicPr>
        <p:blipFill rotWithShape="1">
          <a:blip r:embed="rId5" cstate="print">
            <a:lum bright="70000" contrast="-70000"/>
            <a:extLst>
              <a:ext uri="{28A0092B-C50C-407E-A947-70E740481C1C}">
                <a14:useLocalDpi xmlns:a14="http://schemas.microsoft.com/office/drawing/2010/main" val="0"/>
              </a:ext>
            </a:extLst>
          </a:blip>
          <a:srcRect l="5125" r="6140" b="13561"/>
          <a:stretch/>
        </p:blipFill>
        <p:spPr>
          <a:xfrm>
            <a:off x="1892376" y="3421460"/>
            <a:ext cx="1124224" cy="1095134"/>
          </a:xfrm>
          <a:prstGeom prst="rect">
            <a:avLst/>
          </a:prstGeom>
        </p:spPr>
      </p:pic>
      <p:pic>
        <p:nvPicPr>
          <p:cNvPr id="31" name="Picture 9" descr="Communication Icon 2610418"/>
          <p:cNvPicPr>
            <a:picLocks noChangeAspect="1" noChangeArrowheads="1"/>
          </p:cNvPicPr>
          <p:nvPr/>
        </p:nvPicPr>
        <p:blipFill>
          <a:blip r:embed="rId6">
            <a:duotone>
              <a:schemeClr val="bg2">
                <a:shade val="45000"/>
                <a:satMod val="135000"/>
              </a:schemeClr>
              <a:prstClr val="white"/>
            </a:duotone>
            <a:extLst>
              <a:ext uri="{BEBA8EAE-BF5A-486C-A8C5-ECC9F3942E4B}">
                <a14:imgProps xmlns:a14="http://schemas.microsoft.com/office/drawing/2010/main">
                  <a14:imgLayer r:embed="rId7">
                    <a14:imgEffect>
                      <a14:saturation sat="400000"/>
                    </a14:imgEffect>
                  </a14:imgLayer>
                </a14:imgProps>
              </a:ext>
              <a:ext uri="{28A0092B-C50C-407E-A947-70E740481C1C}">
                <a14:useLocalDpi xmlns:a14="http://schemas.microsoft.com/office/drawing/2010/main" val="0"/>
              </a:ext>
            </a:extLst>
          </a:blip>
          <a:srcRect/>
          <a:stretch>
            <a:fillRect/>
          </a:stretch>
        </p:blipFill>
        <p:spPr bwMode="auto">
          <a:xfrm>
            <a:off x="4954622" y="3525355"/>
            <a:ext cx="889782" cy="889782"/>
          </a:xfrm>
          <a:prstGeom prst="rect">
            <a:avLst/>
          </a:prstGeom>
          <a:noFill/>
          <a:ln>
            <a:noFill/>
          </a:ln>
          <a:extLst/>
        </p:spPr>
      </p:pic>
      <p:pic>
        <p:nvPicPr>
          <p:cNvPr id="32" name="Picture 31"/>
          <p:cNvPicPr>
            <a:picLocks noChangeAspect="1"/>
          </p:cNvPicPr>
          <p:nvPr/>
        </p:nvPicPr>
        <p:blipFill rotWithShape="1">
          <a:blip r:embed="rId8" cstate="print">
            <a:lum bright="70000" contrast="-70000"/>
            <a:extLst>
              <a:ext uri="{28A0092B-C50C-407E-A947-70E740481C1C}">
                <a14:useLocalDpi xmlns:a14="http://schemas.microsoft.com/office/drawing/2010/main" val="0"/>
              </a:ext>
            </a:extLst>
          </a:blip>
          <a:srcRect l="7838" r="8535" b="15643"/>
          <a:stretch/>
        </p:blipFill>
        <p:spPr>
          <a:xfrm>
            <a:off x="4901549" y="2075230"/>
            <a:ext cx="995928" cy="1004634"/>
          </a:xfrm>
          <a:prstGeom prst="rect">
            <a:avLst/>
          </a:prstGeom>
        </p:spPr>
      </p:pic>
      <p:pic>
        <p:nvPicPr>
          <p:cNvPr id="34" name="Picture 33"/>
          <p:cNvPicPr>
            <a:picLocks noChangeAspect="1"/>
          </p:cNvPicPr>
          <p:nvPr/>
        </p:nvPicPr>
        <p:blipFill>
          <a:blip r:embed="rId9" cstate="print">
            <a:lum bright="70000" contrast="-70000"/>
            <a:extLst>
              <a:ext uri="{28A0092B-C50C-407E-A947-70E740481C1C}">
                <a14:useLocalDpi xmlns:a14="http://schemas.microsoft.com/office/drawing/2010/main" val="0"/>
              </a:ext>
            </a:extLst>
          </a:blip>
          <a:stretch>
            <a:fillRect/>
          </a:stretch>
        </p:blipFill>
        <p:spPr>
          <a:xfrm flipH="1">
            <a:off x="7769931" y="3400457"/>
            <a:ext cx="1137140" cy="1137140"/>
          </a:xfrm>
          <a:prstGeom prst="rect">
            <a:avLst/>
          </a:prstGeom>
        </p:spPr>
      </p:pic>
    </p:spTree>
    <p:extLst>
      <p:ext uri="{BB962C8B-B14F-4D97-AF65-F5344CB8AC3E}">
        <p14:creationId xmlns:p14="http://schemas.microsoft.com/office/powerpoint/2010/main" val="2149041648"/>
      </p:ext>
    </p:extLst>
  </p:cSld>
  <p:clrMapOvr>
    <a:masterClrMapping/>
  </p:clrMapOvr>
</p:sld>
</file>

<file path=ppt/theme/theme1.xml><?xml version="1.0" encoding="utf-8"?>
<a:theme xmlns:a="http://schemas.openxmlformats.org/drawingml/2006/main" name="1_Office Theme">
  <a:themeElements>
    <a:clrScheme name="Custom 12">
      <a:dk1>
        <a:srgbClr val="565456"/>
      </a:dk1>
      <a:lt1>
        <a:sysClr val="window" lastClr="FFFFFF"/>
      </a:lt1>
      <a:dk2>
        <a:srgbClr val="1B4C87"/>
      </a:dk2>
      <a:lt2>
        <a:srgbClr val="009FE2"/>
      </a:lt2>
      <a:accent1>
        <a:srgbClr val="00704A"/>
      </a:accent1>
      <a:accent2>
        <a:srgbClr val="F8971D"/>
      </a:accent2>
      <a:accent3>
        <a:srgbClr val="C6006F"/>
      </a:accent3>
      <a:accent4>
        <a:srgbClr val="78278B"/>
      </a:accent4>
      <a:accent5>
        <a:srgbClr val="B30838"/>
      </a:accent5>
      <a:accent6>
        <a:srgbClr val="7AC143"/>
      </a:accent6>
      <a:hlink>
        <a:srgbClr val="009FE2"/>
      </a:hlink>
      <a:folHlink>
        <a:srgbClr val="1B4C87"/>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Branding Presentation for Board" id="{F68CDD88-C11B-48F8-9772-B8AAA3601428}" vid="{9EFEADEC-4BA7-42F5-B618-FB32723B77FD}"/>
    </a:ext>
  </a:extLst>
</a:theme>
</file>

<file path=ppt/theme/theme2.xml><?xml version="1.0" encoding="utf-8"?>
<a:theme xmlns:a="http://schemas.openxmlformats.org/drawingml/2006/main" name="2_Office Theme">
  <a:themeElements>
    <a:clrScheme name="Custom 12">
      <a:dk1>
        <a:srgbClr val="565456"/>
      </a:dk1>
      <a:lt1>
        <a:sysClr val="window" lastClr="FFFFFF"/>
      </a:lt1>
      <a:dk2>
        <a:srgbClr val="1B4C87"/>
      </a:dk2>
      <a:lt2>
        <a:srgbClr val="009FE2"/>
      </a:lt2>
      <a:accent1>
        <a:srgbClr val="00704A"/>
      </a:accent1>
      <a:accent2>
        <a:srgbClr val="F8971D"/>
      </a:accent2>
      <a:accent3>
        <a:srgbClr val="C6006F"/>
      </a:accent3>
      <a:accent4>
        <a:srgbClr val="78278B"/>
      </a:accent4>
      <a:accent5>
        <a:srgbClr val="B30838"/>
      </a:accent5>
      <a:accent6>
        <a:srgbClr val="7AC143"/>
      </a:accent6>
      <a:hlink>
        <a:srgbClr val="009FE2"/>
      </a:hlink>
      <a:folHlink>
        <a:srgbClr val="1B4C87"/>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Branding Presentation for Board" id="{F68CDD88-C11B-48F8-9772-B8AAA3601428}" vid="{9EFEADEC-4BA7-42F5-B618-FB32723B77FD}"/>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C1066BBE51E48146B4802BE8977738FC" ma:contentTypeVersion="12" ma:contentTypeDescription="Create a new document." ma:contentTypeScope="" ma:versionID="30255a23e557feaa59e574fa21deb72a">
  <xsd:schema xmlns:xsd="http://www.w3.org/2001/XMLSchema" xmlns:xs="http://www.w3.org/2001/XMLSchema" xmlns:p="http://schemas.microsoft.com/office/2006/metadata/properties" xmlns:ns2="8bc5aece-e6f2-4128-86c4-bc2af1ce6013" xmlns:ns3="8af00c48-6f5a-47f3-a08e-7e7944597777" targetNamespace="http://schemas.microsoft.com/office/2006/metadata/properties" ma:root="true" ma:fieldsID="ea59d8761365daf5915468f8872e1a5f" ns2:_="" ns3:_="">
    <xsd:import namespace="8bc5aece-e6f2-4128-86c4-bc2af1ce6013"/>
    <xsd:import namespace="8af00c48-6f5a-47f3-a08e-7e7944597777"/>
    <xsd:element name="properties">
      <xsd:complexType>
        <xsd:sequence>
          <xsd:element name="documentManagement">
            <xsd:complexType>
              <xsd:all>
                <xsd:element ref="ns2:MediaServiceMetadata" minOccurs="0"/>
                <xsd:element ref="ns2:MediaServiceFastMetadata" minOccurs="0"/>
                <xsd:element ref="ns2:MediaServiceAutoTags" minOccurs="0"/>
                <xsd:element ref="ns2:MediaServiceOCR" minOccurs="0"/>
                <xsd:element ref="ns2:MediaServiceGenerationTime" minOccurs="0"/>
                <xsd:element ref="ns2:MediaServiceEventHashCode" minOccurs="0"/>
                <xsd:element ref="ns2:MediaServiceDateTaken" minOccurs="0"/>
                <xsd:element ref="ns2:MediaServiceLocation" minOccurs="0"/>
                <xsd:element ref="ns3:SharedWithUsers" minOccurs="0"/>
                <xsd:element ref="ns3:SharedWithDetails" minOccurs="0"/>
                <xsd:element ref="ns2:MediaServiceAutoKeyPoints" minOccurs="0"/>
                <xsd:element ref="ns2:MediaServiceKeyPoint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8bc5aece-e6f2-4128-86c4-bc2af1ce6013"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AutoTags" ma:index="10" nillable="true" ma:displayName="Tags" ma:internalName="MediaServiceAutoTags" ma:readOnly="true">
      <xsd:simpleType>
        <xsd:restriction base="dms:Text"/>
      </xsd:simpleType>
    </xsd:element>
    <xsd:element name="MediaServiceOCR" ma:index="11" nillable="true" ma:displayName="Extracted Text" ma:internalName="MediaServiceOCR" ma:readOnly="true">
      <xsd:simpleType>
        <xsd:restriction base="dms:Note">
          <xsd:maxLength value="255"/>
        </xsd:restriction>
      </xsd:simpleType>
    </xsd:element>
    <xsd:element name="MediaServiceGenerationTime" ma:index="12" nillable="true" ma:displayName="MediaServiceGenerationTime" ma:hidden="true" ma:internalName="MediaServiceGenerationTime" ma:readOnly="true">
      <xsd:simpleType>
        <xsd:restriction base="dms:Text"/>
      </xsd:simpleType>
    </xsd:element>
    <xsd:element name="MediaServiceEventHashCode" ma:index="13" nillable="true" ma:displayName="MediaServiceEventHashCode" ma:hidden="true" ma:internalName="MediaServiceEventHashCode" ma:readOnly="true">
      <xsd:simpleType>
        <xsd:restriction base="dms:Text"/>
      </xsd:simpleType>
    </xsd:element>
    <xsd:element name="MediaServiceDateTaken" ma:index="14" nillable="true" ma:displayName="MediaServiceDateTaken" ma:hidden="true" ma:internalName="MediaServiceDateTaken" ma:readOnly="true">
      <xsd:simpleType>
        <xsd:restriction base="dms:Text"/>
      </xsd:simpleType>
    </xsd:element>
    <xsd:element name="MediaServiceLocation" ma:index="15" nillable="true" ma:displayName="Location" ma:internalName="MediaServiceLocation" ma:readOnly="true">
      <xsd:simpleType>
        <xsd:restriction base="dms:Text"/>
      </xsd:simpleType>
    </xsd:element>
    <xsd:element name="MediaServiceAutoKeyPoints" ma:index="18" nillable="true" ma:displayName="MediaServiceAutoKeyPoints" ma:hidden="true" ma:internalName="MediaServiceAutoKeyPoints" ma:readOnly="true">
      <xsd:simpleType>
        <xsd:restriction base="dms:Note"/>
      </xsd:simpleType>
    </xsd:element>
    <xsd:element name="MediaServiceKeyPoints" ma:index="19" nillable="true" ma:displayName="KeyPoints" ma:internalName="MediaServiceKeyPoints" ma:readOnly="true">
      <xsd:simpleType>
        <xsd:restriction base="dms:Note">
          <xsd:maxLength value="255"/>
        </xsd:restriction>
      </xsd:simpleType>
    </xsd:element>
  </xsd:schema>
  <xsd:schema xmlns:xsd="http://www.w3.org/2001/XMLSchema" xmlns:xs="http://www.w3.org/2001/XMLSchema" xmlns:dms="http://schemas.microsoft.com/office/2006/documentManagement/types" xmlns:pc="http://schemas.microsoft.com/office/infopath/2007/PartnerControls" targetNamespace="8af00c48-6f5a-47f3-a08e-7e7944597777" elementFormDefault="qualified">
    <xsd:import namespace="http://schemas.microsoft.com/office/2006/documentManagement/types"/>
    <xsd:import namespace="http://schemas.microsoft.com/office/infopath/2007/PartnerControls"/>
    <xsd:element name="SharedWithUsers" ma:index="16"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7" nillable="true" ma:displayName="Shared With Details" ma:internalName="SharedWithDetail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p:properties xmlns:p="http://schemas.microsoft.com/office/2006/metadata/properties" xmlns:xsi="http://www.w3.org/2001/XMLSchema-instance" xmlns:pc="http://schemas.microsoft.com/office/infopath/2007/PartnerControls">
  <documentManagement/>
</p:properties>
</file>

<file path=customXml/itemProps1.xml><?xml version="1.0" encoding="utf-8"?>
<ds:datastoreItem xmlns:ds="http://schemas.openxmlformats.org/officeDocument/2006/customXml" ds:itemID="{1D5899B9-80E4-4E92-BE51-95AE52410A54}"/>
</file>

<file path=customXml/itemProps2.xml><?xml version="1.0" encoding="utf-8"?>
<ds:datastoreItem xmlns:ds="http://schemas.openxmlformats.org/officeDocument/2006/customXml" ds:itemID="{BAFEE1AE-4128-496B-ACCD-A73763ACAD32}">
  <ds:schemaRefs>
    <ds:schemaRef ds:uri="http://schemas.microsoft.com/sharepoint/v3/contenttype/forms"/>
  </ds:schemaRefs>
</ds:datastoreItem>
</file>

<file path=customXml/itemProps3.xml><?xml version="1.0" encoding="utf-8"?>
<ds:datastoreItem xmlns:ds="http://schemas.openxmlformats.org/officeDocument/2006/customXml" ds:itemID="{607FCB93-7797-4234-8677-9CD568EECFE0}">
  <ds:schemaRefs>
    <ds:schemaRef ds:uri="http://schemas.microsoft.com/office/infopath/2007/PartnerControls"/>
    <ds:schemaRef ds:uri="http://purl.org/dc/elements/1.1/"/>
    <ds:schemaRef ds:uri="http://purl.org/dc/terms/"/>
    <ds:schemaRef ds:uri="http://schemas.openxmlformats.org/package/2006/metadata/core-properties"/>
    <ds:schemaRef ds:uri="c90fc823-f927-4b13-b746-572312a1c935"/>
    <ds:schemaRef ds:uri="http://schemas.microsoft.com/office/2006/documentManagement/types"/>
    <ds:schemaRef ds:uri="http://schemas.microsoft.com/office/2006/metadata/properties"/>
    <ds:schemaRef ds:uri="http://www.w3.org/XML/1998/namespace"/>
    <ds:schemaRef ds:uri="http://purl.org/dc/dcmitype/"/>
  </ds:schemaRefs>
</ds:datastoreItem>
</file>

<file path=docProps/app.xml><?xml version="1.0" encoding="utf-8"?>
<Properties xmlns="http://schemas.openxmlformats.org/officeDocument/2006/extended-properties" xmlns:vt="http://schemas.openxmlformats.org/officeDocument/2006/docPropsVTypes">
  <Template>who we are what we do</Template>
  <TotalTime>3232</TotalTime>
  <Words>509</Words>
  <Application>Microsoft Office PowerPoint</Application>
  <PresentationFormat>On-screen Show (16:9)</PresentationFormat>
  <Paragraphs>67</Paragraphs>
  <Slides>4</Slides>
  <Notes>2</Notes>
  <HiddenSlides>0</HiddenSlides>
  <MMClips>0</MMClips>
  <ScaleCrop>false</ScaleCrop>
  <HeadingPairs>
    <vt:vector size="6" baseType="variant">
      <vt:variant>
        <vt:lpstr>Fonts Used</vt:lpstr>
      </vt:variant>
      <vt:variant>
        <vt:i4>4</vt:i4>
      </vt:variant>
      <vt:variant>
        <vt:lpstr>Theme</vt:lpstr>
      </vt:variant>
      <vt:variant>
        <vt:i4>2</vt:i4>
      </vt:variant>
      <vt:variant>
        <vt:lpstr>Slide Titles</vt:lpstr>
      </vt:variant>
      <vt:variant>
        <vt:i4>4</vt:i4>
      </vt:variant>
    </vt:vector>
  </HeadingPairs>
  <TitlesOfParts>
    <vt:vector size="10" baseType="lpstr">
      <vt:lpstr>맑은 고딕</vt:lpstr>
      <vt:lpstr>Arial</vt:lpstr>
      <vt:lpstr>Calibri</vt:lpstr>
      <vt:lpstr>Wingdings</vt:lpstr>
      <vt:lpstr>1_Office Theme</vt:lpstr>
      <vt:lpstr>2_Office Theme</vt:lpstr>
      <vt:lpstr>PowerPoint Presentation</vt:lpstr>
      <vt:lpstr>The ihub: who we are and what we do</vt:lpstr>
      <vt:lpstr>ACP in the context of Covid-19</vt:lpstr>
      <vt:lpstr>2021 and beyond: the ACP Learning System</vt:lpstr>
    </vt:vector>
  </TitlesOfParts>
  <Company>HIS</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Who we are, what we do</dc:title>
  <dc:creator>Kenneth Miller</dc:creator>
  <cp:lastModifiedBy>Thomas McCarthy</cp:lastModifiedBy>
  <cp:revision>172</cp:revision>
  <cp:lastPrinted>2017-09-06T13:57:19Z</cp:lastPrinted>
  <dcterms:created xsi:type="dcterms:W3CDTF">2017-08-22T14:27:19Z</dcterms:created>
  <dcterms:modified xsi:type="dcterms:W3CDTF">2021-02-23T10:51:30Z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0x010100C1066BBE51E48146B4802BE8977738FC</vt:lpwstr>
  </property>
</Properties>
</file>