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801" r:id="rId2"/>
  </p:sldMasterIdLst>
  <p:notesMasterIdLst>
    <p:notesMasterId r:id="rId28"/>
  </p:notesMasterIdLst>
  <p:handoutMasterIdLst>
    <p:handoutMasterId r:id="rId29"/>
  </p:handoutMasterIdLst>
  <p:sldIdLst>
    <p:sldId id="431" r:id="rId3"/>
    <p:sldId id="433" r:id="rId4"/>
    <p:sldId id="577" r:id="rId5"/>
    <p:sldId id="616" r:id="rId6"/>
    <p:sldId id="592" r:id="rId7"/>
    <p:sldId id="609" r:id="rId8"/>
    <p:sldId id="610" r:id="rId9"/>
    <p:sldId id="611" r:id="rId10"/>
    <p:sldId id="584" r:id="rId11"/>
    <p:sldId id="598" r:id="rId12"/>
    <p:sldId id="589" r:id="rId13"/>
    <p:sldId id="583" r:id="rId14"/>
    <p:sldId id="586" r:id="rId15"/>
    <p:sldId id="587" r:id="rId16"/>
    <p:sldId id="588" r:id="rId17"/>
    <p:sldId id="617" r:id="rId18"/>
    <p:sldId id="619" r:id="rId19"/>
    <p:sldId id="622" r:id="rId20"/>
    <p:sldId id="618" r:id="rId21"/>
    <p:sldId id="625" r:id="rId22"/>
    <p:sldId id="623" r:id="rId23"/>
    <p:sldId id="624" r:id="rId24"/>
    <p:sldId id="613" r:id="rId25"/>
    <p:sldId id="614" r:id="rId26"/>
    <p:sldId id="612" r:id="rId2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S PGothic" pitchFamily="34" charset="-128"/>
        <a:cs typeface="+mn-cs"/>
      </a:defRPr>
    </a:lvl1pPr>
    <a:lvl2pPr marL="457200" algn="l" rtl="0" fontAlgn="base">
      <a:spcBef>
        <a:spcPct val="0"/>
      </a:spcBef>
      <a:spcAft>
        <a:spcPct val="0"/>
      </a:spcAft>
      <a:defRPr kern="1200">
        <a:solidFill>
          <a:schemeClr val="tx1"/>
        </a:solidFill>
        <a:latin typeface="Arial" pitchFamily="34" charset="0"/>
        <a:ea typeface="MS PGothic" pitchFamily="34" charset="-128"/>
        <a:cs typeface="+mn-cs"/>
      </a:defRPr>
    </a:lvl2pPr>
    <a:lvl3pPr marL="914400" algn="l" rtl="0" fontAlgn="base">
      <a:spcBef>
        <a:spcPct val="0"/>
      </a:spcBef>
      <a:spcAft>
        <a:spcPct val="0"/>
      </a:spcAft>
      <a:defRPr kern="1200">
        <a:solidFill>
          <a:schemeClr val="tx1"/>
        </a:solidFill>
        <a:latin typeface="Arial" pitchFamily="34" charset="0"/>
        <a:ea typeface="MS PGothic" pitchFamily="34" charset="-128"/>
        <a:cs typeface="+mn-cs"/>
      </a:defRPr>
    </a:lvl3pPr>
    <a:lvl4pPr marL="1371600" algn="l" rtl="0" fontAlgn="base">
      <a:spcBef>
        <a:spcPct val="0"/>
      </a:spcBef>
      <a:spcAft>
        <a:spcPct val="0"/>
      </a:spcAft>
      <a:defRPr kern="1200">
        <a:solidFill>
          <a:schemeClr val="tx1"/>
        </a:solidFill>
        <a:latin typeface="Arial" pitchFamily="34" charset="0"/>
        <a:ea typeface="MS PGothic" pitchFamily="34" charset="-128"/>
        <a:cs typeface="+mn-cs"/>
      </a:defRPr>
    </a:lvl4pPr>
    <a:lvl5pPr marL="1828800" algn="l" rtl="0" fontAlgn="base">
      <a:spcBef>
        <a:spcPct val="0"/>
      </a:spcBef>
      <a:spcAft>
        <a:spcPct val="0"/>
      </a:spcAft>
      <a:defRPr kern="1200">
        <a:solidFill>
          <a:schemeClr val="tx1"/>
        </a:solidFill>
        <a:latin typeface="Arial" pitchFamily="34" charset="0"/>
        <a:ea typeface="MS PGothic" pitchFamily="34" charset="-128"/>
        <a:cs typeface="+mn-cs"/>
      </a:defRPr>
    </a:lvl5pPr>
    <a:lvl6pPr marL="2286000" algn="l" defTabSz="914400" rtl="0" eaLnBrk="1" latinLnBrk="0" hangingPunct="1">
      <a:defRPr kern="1200">
        <a:solidFill>
          <a:schemeClr val="tx1"/>
        </a:solidFill>
        <a:latin typeface="Arial" pitchFamily="34" charset="0"/>
        <a:ea typeface="MS PGothic" pitchFamily="34" charset="-128"/>
        <a:cs typeface="+mn-cs"/>
      </a:defRPr>
    </a:lvl6pPr>
    <a:lvl7pPr marL="2743200" algn="l" defTabSz="914400" rtl="0" eaLnBrk="1" latinLnBrk="0" hangingPunct="1">
      <a:defRPr kern="1200">
        <a:solidFill>
          <a:schemeClr val="tx1"/>
        </a:solidFill>
        <a:latin typeface="Arial" pitchFamily="34" charset="0"/>
        <a:ea typeface="MS PGothic" pitchFamily="34" charset="-128"/>
        <a:cs typeface="+mn-cs"/>
      </a:defRPr>
    </a:lvl7pPr>
    <a:lvl8pPr marL="3200400" algn="l" defTabSz="914400" rtl="0" eaLnBrk="1" latinLnBrk="0" hangingPunct="1">
      <a:defRPr kern="1200">
        <a:solidFill>
          <a:schemeClr val="tx1"/>
        </a:solidFill>
        <a:latin typeface="Arial" pitchFamily="34" charset="0"/>
        <a:ea typeface="MS PGothic" pitchFamily="34" charset="-128"/>
        <a:cs typeface="+mn-cs"/>
      </a:defRPr>
    </a:lvl8pPr>
    <a:lvl9pPr marL="3657600" algn="l" defTabSz="914400" rtl="0" eaLnBrk="1" latinLnBrk="0" hangingPunct="1">
      <a:defRPr kern="1200">
        <a:solidFill>
          <a:schemeClr val="tx1"/>
        </a:solidFill>
        <a:latin typeface="Arial"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85" autoAdjust="0"/>
    <p:restoredTop sz="94086" autoAdjust="0"/>
  </p:normalViewPr>
  <p:slideViewPr>
    <p:cSldViewPr>
      <p:cViewPr varScale="1">
        <p:scale>
          <a:sx n="49" d="100"/>
          <a:sy n="49" d="100"/>
        </p:scale>
        <p:origin x="1164" y="36"/>
      </p:cViewPr>
      <p:guideLst>
        <p:guide orient="horz" pos="2160"/>
        <p:guide pos="2880"/>
      </p:guideLst>
    </p:cSldViewPr>
  </p:slideViewPr>
  <p:notesTextViewPr>
    <p:cViewPr>
      <p:scale>
        <a:sx n="1" d="1"/>
        <a:sy n="1" d="1"/>
      </p:scale>
      <p:origin x="0" y="0"/>
    </p:cViewPr>
  </p:notesTextViewPr>
  <p:sorterViewPr>
    <p:cViewPr varScale="1">
      <p:scale>
        <a:sx n="1" d="1"/>
        <a:sy n="1" d="1"/>
      </p:scale>
      <p:origin x="0" y="-597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pitchFamily="-106" charset="0"/>
                <a:ea typeface="ＭＳ Ｐゴシック" pitchFamily="-106"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106" charset="0"/>
                <a:ea typeface="ＭＳ Ｐゴシック" pitchFamily="-106" charset="-128"/>
              </a:defRPr>
            </a:lvl1pPr>
          </a:lstStyle>
          <a:p>
            <a:pPr>
              <a:defRPr/>
            </a:pPr>
            <a:fld id="{D740773F-C1ED-47F0-BF26-72238ADAD7EB}" type="datetime1">
              <a:rPr lang="en-US"/>
              <a:pPr>
                <a:defRPr/>
              </a:pPr>
              <a:t>6/6/2018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pitchFamily="-106" charset="0"/>
                <a:ea typeface="ＭＳ Ｐゴシック" pitchFamily="-106"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106" charset="0"/>
                <a:ea typeface="ＭＳ Ｐゴシック" pitchFamily="-106" charset="-128"/>
              </a:defRPr>
            </a:lvl1pPr>
          </a:lstStyle>
          <a:p>
            <a:pPr>
              <a:defRPr/>
            </a:pPr>
            <a:fld id="{6667829D-7385-4748-A9E0-E0D57E6716DD}" type="slidenum">
              <a:rPr lang="en-US"/>
              <a:pPr>
                <a:defRPr/>
              </a:pPr>
              <a:t>‹#›</a:t>
            </a:fld>
            <a:endParaRPr lang="en-US"/>
          </a:p>
        </p:txBody>
      </p:sp>
    </p:spTree>
    <p:extLst>
      <p:ext uri="{BB962C8B-B14F-4D97-AF65-F5344CB8AC3E}">
        <p14:creationId xmlns:p14="http://schemas.microsoft.com/office/powerpoint/2010/main" val="486856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pitchFamily="-106" charset="0"/>
                <a:ea typeface="ＭＳ Ｐゴシック" pitchFamily="-106" charset="-128"/>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106" charset="0"/>
                <a:ea typeface="ＭＳ Ｐゴシック" pitchFamily="-106" charset="-128"/>
              </a:defRPr>
            </a:lvl1pPr>
          </a:lstStyle>
          <a:p>
            <a:pPr>
              <a:defRPr/>
            </a:pPr>
            <a:fld id="{B758167C-D314-49FC-815A-07BA5450C1EB}" type="datetime1">
              <a:rPr lang="en-GB"/>
              <a:pPr>
                <a:defRPr/>
              </a:pPr>
              <a:t>06/06/2018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pitchFamily="-106" charset="0"/>
                <a:ea typeface="ＭＳ Ｐゴシック" pitchFamily="-106" charset="-128"/>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106" charset="0"/>
                <a:ea typeface="ＭＳ Ｐゴシック" pitchFamily="-106" charset="-128"/>
              </a:defRPr>
            </a:lvl1pPr>
          </a:lstStyle>
          <a:p>
            <a:pPr>
              <a:defRPr/>
            </a:pPr>
            <a:fld id="{FC82EC0E-6B92-41FD-A5D0-0DCECF42383F}" type="slidenum">
              <a:rPr lang="en-GB"/>
              <a:pPr>
                <a:defRPr/>
              </a:pPr>
              <a:t>‹#›</a:t>
            </a:fld>
            <a:endParaRPr lang="en-GB"/>
          </a:p>
        </p:txBody>
      </p:sp>
    </p:spTree>
    <p:extLst>
      <p:ext uri="{BB962C8B-B14F-4D97-AF65-F5344CB8AC3E}">
        <p14:creationId xmlns:p14="http://schemas.microsoft.com/office/powerpoint/2010/main" val="7200571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FC82EC0E-6B92-41FD-A5D0-0DCECF42383F}" type="slidenum">
              <a:rPr lang="en-GB" smtClean="0"/>
              <a:pPr>
                <a:defRPr/>
              </a:pPr>
              <a:t>1</a:t>
            </a:fld>
            <a:endParaRPr lang="en-GB"/>
          </a:p>
        </p:txBody>
      </p:sp>
    </p:spTree>
    <p:extLst>
      <p:ext uri="{BB962C8B-B14F-4D97-AF65-F5344CB8AC3E}">
        <p14:creationId xmlns:p14="http://schemas.microsoft.com/office/powerpoint/2010/main" val="3232473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494AEE4-4AAA-41C8-A4FC-D4A8E36DCA03}" type="slidenum">
              <a:rPr lang="en-GB" smtClean="0">
                <a:solidFill>
                  <a:prstClr val="black"/>
                </a:solidFill>
              </a:rPr>
              <a:pPr/>
              <a:t>3</a:t>
            </a:fld>
            <a:endParaRPr lang="en-GB">
              <a:solidFill>
                <a:prstClr val="black"/>
              </a:solidFill>
            </a:endParaRPr>
          </a:p>
        </p:txBody>
      </p:sp>
    </p:spTree>
    <p:extLst>
      <p:ext uri="{BB962C8B-B14F-4D97-AF65-F5344CB8AC3E}">
        <p14:creationId xmlns:p14="http://schemas.microsoft.com/office/powerpoint/2010/main" val="3552058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FC82EC0E-6B92-41FD-A5D0-0DCECF42383F}" type="slidenum">
              <a:rPr lang="en-GB" smtClean="0"/>
              <a:pPr>
                <a:defRPr/>
              </a:pPr>
              <a:t>4</a:t>
            </a:fld>
            <a:endParaRPr lang="en-GB"/>
          </a:p>
        </p:txBody>
      </p:sp>
    </p:spTree>
    <p:extLst>
      <p:ext uri="{BB962C8B-B14F-4D97-AF65-F5344CB8AC3E}">
        <p14:creationId xmlns:p14="http://schemas.microsoft.com/office/powerpoint/2010/main" val="2474317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FC82EC0E-6B92-41FD-A5D0-0DCECF42383F}" type="slidenum">
              <a:rPr lang="en-GB" smtClean="0"/>
              <a:pPr>
                <a:defRPr/>
              </a:pPr>
              <a:t>5</a:t>
            </a:fld>
            <a:endParaRPr lang="en-GB"/>
          </a:p>
        </p:txBody>
      </p:sp>
    </p:spTree>
    <p:extLst>
      <p:ext uri="{BB962C8B-B14F-4D97-AF65-F5344CB8AC3E}">
        <p14:creationId xmlns:p14="http://schemas.microsoft.com/office/powerpoint/2010/main" val="3804998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FC82EC0E-6B92-41FD-A5D0-0DCECF42383F}" type="slidenum">
              <a:rPr lang="en-GB" smtClean="0"/>
              <a:pPr>
                <a:defRPr/>
              </a:pPr>
              <a:t>10</a:t>
            </a:fld>
            <a:endParaRPr lang="en-GB"/>
          </a:p>
        </p:txBody>
      </p:sp>
    </p:spTree>
    <p:extLst>
      <p:ext uri="{BB962C8B-B14F-4D97-AF65-F5344CB8AC3E}">
        <p14:creationId xmlns:p14="http://schemas.microsoft.com/office/powerpoint/2010/main" val="1110868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r>
              <a:rPr lang="en-US" dirty="0"/>
              <a:t>Psychological, spiritual and social needs, </a:t>
            </a:r>
          </a:p>
        </p:txBody>
      </p:sp>
      <p:sp>
        <p:nvSpPr>
          <p:cNvPr id="4" name="Slide Number Placeholder 3"/>
          <p:cNvSpPr>
            <a:spLocks noGrp="1"/>
          </p:cNvSpPr>
          <p:nvPr>
            <p:ph type="sldNum" sz="quarter" idx="10"/>
          </p:nvPr>
        </p:nvSpPr>
        <p:spPr/>
        <p:txBody>
          <a:bodyPr/>
          <a:lstStyle/>
          <a:p>
            <a:fld id="{EE881A2A-AEBB-4CDB-9A53-621E30385E63}" type="slidenum">
              <a:rPr lang="en-GB" smtClean="0">
                <a:solidFill>
                  <a:prstClr val="black"/>
                </a:solidFill>
              </a:rPr>
              <a:pPr/>
              <a:t>12</a:t>
            </a:fld>
            <a:endParaRPr lang="en-GB" dirty="0">
              <a:solidFill>
                <a:prstClr val="black"/>
              </a:solidFill>
            </a:endParaRPr>
          </a:p>
        </p:txBody>
      </p:sp>
    </p:spTree>
    <p:extLst>
      <p:ext uri="{BB962C8B-B14F-4D97-AF65-F5344CB8AC3E}">
        <p14:creationId xmlns:p14="http://schemas.microsoft.com/office/powerpoint/2010/main" val="171676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494AEE4-4AAA-41C8-A4FC-D4A8E36DCA03}" type="slidenum">
              <a:rPr lang="en-GB" smtClean="0">
                <a:solidFill>
                  <a:prstClr val="black"/>
                </a:solidFill>
              </a:rPr>
              <a:pPr/>
              <a:t>13</a:t>
            </a:fld>
            <a:endParaRPr lang="en-GB">
              <a:solidFill>
                <a:prstClr val="black"/>
              </a:solidFill>
            </a:endParaRPr>
          </a:p>
        </p:txBody>
      </p:sp>
    </p:spTree>
    <p:extLst>
      <p:ext uri="{BB962C8B-B14F-4D97-AF65-F5344CB8AC3E}">
        <p14:creationId xmlns:p14="http://schemas.microsoft.com/office/powerpoint/2010/main" val="2211151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Triage</a:t>
            </a:r>
            <a:r>
              <a:rPr lang="en-US" baseline="0" dirty="0"/>
              <a:t> s</a:t>
            </a:r>
            <a:r>
              <a:rPr lang="en-US" dirty="0"/>
              <a:t>igns at</a:t>
            </a:r>
            <a:r>
              <a:rPr lang="en-US" baseline="0" dirty="0"/>
              <a:t> Nepal Medical College Hospital</a:t>
            </a:r>
            <a:endParaRPr lang="en-US" dirty="0"/>
          </a:p>
        </p:txBody>
      </p:sp>
      <p:sp>
        <p:nvSpPr>
          <p:cNvPr id="4" name="Slide Number Placeholder 3"/>
          <p:cNvSpPr>
            <a:spLocks noGrp="1"/>
          </p:cNvSpPr>
          <p:nvPr>
            <p:ph type="sldNum" sz="quarter" idx="10"/>
          </p:nvPr>
        </p:nvSpPr>
        <p:spPr/>
        <p:txBody>
          <a:bodyPr/>
          <a:lstStyle/>
          <a:p>
            <a:fld id="{1FEE85CB-2D19-2E44-897C-F126C136B74F}"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831915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FC82EC0E-6B92-41FD-A5D0-0DCECF42383F}" type="slidenum">
              <a:rPr lang="en-GB" smtClean="0"/>
              <a:pPr>
                <a:defRPr/>
              </a:pPr>
              <a:t>25</a:t>
            </a:fld>
            <a:endParaRPr lang="en-GB"/>
          </a:p>
        </p:txBody>
      </p:sp>
    </p:spTree>
    <p:extLst>
      <p:ext uri="{BB962C8B-B14F-4D97-AF65-F5344CB8AC3E}">
        <p14:creationId xmlns:p14="http://schemas.microsoft.com/office/powerpoint/2010/main" val="1326492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685800" y="339883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D2F13032-A8EC-4CFD-901E-7529A31E2704}" type="datetime1">
              <a:rPr lang="en-GB" smtClean="0"/>
              <a:t>06/06/2018</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t>Cairdeas Gathering         June 2018</a:t>
            </a:r>
          </a:p>
        </p:txBody>
      </p:sp>
      <p:sp>
        <p:nvSpPr>
          <p:cNvPr id="7" name="Slide Number Placeholder 5"/>
          <p:cNvSpPr>
            <a:spLocks noGrp="1"/>
          </p:cNvSpPr>
          <p:nvPr>
            <p:ph type="sldNum" sz="quarter" idx="12"/>
          </p:nvPr>
        </p:nvSpPr>
        <p:spPr/>
        <p:txBody>
          <a:bodyPr/>
          <a:lstStyle>
            <a:lvl1pPr>
              <a:defRPr/>
            </a:lvl1pPr>
          </a:lstStyle>
          <a:p>
            <a:pPr>
              <a:defRPr/>
            </a:pPr>
            <a:fld id="{C7BAE91B-F071-4BA7-8A33-AC8103A27359}"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844A2CE-CF5D-49EF-9B07-F9CBAC6D0865}" type="datetime1">
              <a:rPr lang="en-GB" smtClean="0"/>
              <a:t>06/06/2018</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t>Cairdeas Gathering         June 2018</a:t>
            </a:r>
          </a:p>
        </p:txBody>
      </p:sp>
      <p:sp>
        <p:nvSpPr>
          <p:cNvPr id="6" name="Slide Number Placeholder 5"/>
          <p:cNvSpPr>
            <a:spLocks noGrp="1"/>
          </p:cNvSpPr>
          <p:nvPr>
            <p:ph type="sldNum" sz="quarter" idx="12"/>
          </p:nvPr>
        </p:nvSpPr>
        <p:spPr/>
        <p:txBody>
          <a:bodyPr/>
          <a:lstStyle>
            <a:lvl1pPr>
              <a:defRPr/>
            </a:lvl1pPr>
          </a:lstStyle>
          <a:p>
            <a:pPr>
              <a:defRPr/>
            </a:pPr>
            <a:fld id="{6F7553CC-B3B3-48DA-8AAA-D097C800C355}"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731838" y="459898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2362200"/>
            <a:ext cx="7772400" cy="2200275"/>
          </a:xfrm>
        </p:spPr>
        <p:txBody>
          <a:bodyPr anchor="b"/>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9367656-05C3-4AC5-B498-3746161C7FEC}" type="datetime1">
              <a:rPr lang="en-GB" smtClean="0"/>
              <a:t>06/06/2018</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t>Cairdeas Gathering         June 2018</a:t>
            </a:r>
          </a:p>
        </p:txBody>
      </p:sp>
      <p:sp>
        <p:nvSpPr>
          <p:cNvPr id="7" name="Slide Number Placeholder 5"/>
          <p:cNvSpPr>
            <a:spLocks noGrp="1"/>
          </p:cNvSpPr>
          <p:nvPr>
            <p:ph type="sldNum" sz="quarter" idx="12"/>
          </p:nvPr>
        </p:nvSpPr>
        <p:spPr/>
        <p:txBody>
          <a:bodyPr/>
          <a:lstStyle>
            <a:lvl1pPr>
              <a:defRPr/>
            </a:lvl1pPr>
          </a:lstStyle>
          <a:p>
            <a:pPr>
              <a:defRPr/>
            </a:pPr>
            <a:fld id="{B18650A3-68DB-4772-B016-50F8F7160853}" type="slidenum">
              <a:rPr lang="en-GB"/>
              <a:pPr>
                <a:defRPr/>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825871D3-F25B-46A5-BF37-2F8408E7FEBD}" type="datetime1">
              <a:rPr lang="en-GB" smtClean="0"/>
              <a:t>06/06/2018</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t>Cairdeas Gathering         June 2018</a:t>
            </a:r>
          </a:p>
        </p:txBody>
      </p:sp>
      <p:sp>
        <p:nvSpPr>
          <p:cNvPr id="7" name="Slide Number Placeholder 5"/>
          <p:cNvSpPr>
            <a:spLocks noGrp="1"/>
          </p:cNvSpPr>
          <p:nvPr>
            <p:ph type="sldNum" sz="quarter" idx="12"/>
          </p:nvPr>
        </p:nvSpPr>
        <p:spPr/>
        <p:txBody>
          <a:bodyPr/>
          <a:lstStyle>
            <a:lvl1pPr>
              <a:defRPr/>
            </a:lvl1pPr>
          </a:lstStyle>
          <a:p>
            <a:pPr>
              <a:defRPr/>
            </a:pPr>
            <a:fld id="{5C13B6F1-0EDF-4C4D-A0D7-A7D1DF690432}"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rot="5400000">
            <a:off x="2218531" y="4045744"/>
            <a:ext cx="470852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6"/>
          <p:cNvSpPr>
            <a:spLocks noGrp="1"/>
          </p:cNvSpPr>
          <p:nvPr>
            <p:ph type="dt" sz="half" idx="10"/>
          </p:nvPr>
        </p:nvSpPr>
        <p:spPr/>
        <p:txBody>
          <a:bodyPr/>
          <a:lstStyle>
            <a:lvl1pPr>
              <a:defRPr/>
            </a:lvl1pPr>
          </a:lstStyle>
          <a:p>
            <a:pPr>
              <a:defRPr/>
            </a:pPr>
            <a:fld id="{DE22339D-AC4E-47FB-8BCB-8FF606D7D327}" type="datetime1">
              <a:rPr lang="en-GB" smtClean="0"/>
              <a:t>06/06/2018</a:t>
            </a:fld>
            <a:endParaRPr lang="en-GB"/>
          </a:p>
        </p:txBody>
      </p:sp>
      <p:sp>
        <p:nvSpPr>
          <p:cNvPr id="9" name="Footer Placeholder 7"/>
          <p:cNvSpPr>
            <a:spLocks noGrp="1"/>
          </p:cNvSpPr>
          <p:nvPr>
            <p:ph type="ftr" sz="quarter" idx="11"/>
          </p:nvPr>
        </p:nvSpPr>
        <p:spPr/>
        <p:txBody>
          <a:bodyPr/>
          <a:lstStyle>
            <a:lvl1pPr>
              <a:defRPr/>
            </a:lvl1pPr>
          </a:lstStyle>
          <a:p>
            <a:pPr>
              <a:defRPr/>
            </a:pPr>
            <a:r>
              <a:rPr lang="en-GB"/>
              <a:t>Cairdeas Gathering         June 2018</a:t>
            </a:r>
          </a:p>
        </p:txBody>
      </p:sp>
      <p:sp>
        <p:nvSpPr>
          <p:cNvPr id="10" name="Slide Number Placeholder 8"/>
          <p:cNvSpPr>
            <a:spLocks noGrp="1"/>
          </p:cNvSpPr>
          <p:nvPr>
            <p:ph type="sldNum" sz="quarter" idx="12"/>
          </p:nvPr>
        </p:nvSpPr>
        <p:spPr/>
        <p:txBody>
          <a:bodyPr/>
          <a:lstStyle>
            <a:lvl1pPr>
              <a:defRPr/>
            </a:lvl1pPr>
          </a:lstStyle>
          <a:p>
            <a:pPr>
              <a:defRPr/>
            </a:pPr>
            <a:fld id="{BC9D73A0-52D5-40E4-B078-A538BF835966}"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000C5A6-78B0-4EBE-9BA8-CF74B020568F}" type="datetime1">
              <a:rPr lang="en-GB" smtClean="0"/>
              <a:t>06/06/2018</a:t>
            </a:fld>
            <a:endParaRPr lang="en-GB"/>
          </a:p>
        </p:txBody>
      </p:sp>
      <p:sp>
        <p:nvSpPr>
          <p:cNvPr id="4" name="Footer Placeholder 4"/>
          <p:cNvSpPr>
            <a:spLocks noGrp="1"/>
          </p:cNvSpPr>
          <p:nvPr>
            <p:ph type="ftr" sz="quarter" idx="11"/>
          </p:nvPr>
        </p:nvSpPr>
        <p:spPr/>
        <p:txBody>
          <a:bodyPr/>
          <a:lstStyle>
            <a:lvl1pPr>
              <a:defRPr/>
            </a:lvl1pPr>
          </a:lstStyle>
          <a:p>
            <a:pPr>
              <a:defRPr/>
            </a:pPr>
            <a:r>
              <a:rPr lang="en-GB"/>
              <a:t>Cairdeas Gathering         June 2018</a:t>
            </a:r>
          </a:p>
        </p:txBody>
      </p:sp>
      <p:sp>
        <p:nvSpPr>
          <p:cNvPr id="5" name="Slide Number Placeholder 5"/>
          <p:cNvSpPr>
            <a:spLocks noGrp="1"/>
          </p:cNvSpPr>
          <p:nvPr>
            <p:ph type="sldNum" sz="quarter" idx="12"/>
          </p:nvPr>
        </p:nvSpPr>
        <p:spPr/>
        <p:txBody>
          <a:bodyPr/>
          <a:lstStyle>
            <a:lvl1pPr>
              <a:defRPr/>
            </a:lvl1pPr>
          </a:lstStyle>
          <a:p>
            <a:pPr>
              <a:defRPr/>
            </a:pPr>
            <a:fld id="{6F56435A-8AF0-479E-9B7D-13094270615B}"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CAA484E-F542-42FE-AF6C-A9D569A8B374}" type="datetime1">
              <a:rPr lang="en-GB" smtClean="0"/>
              <a:t>06/06/2018</a:t>
            </a:fld>
            <a:endParaRPr lang="en-GB"/>
          </a:p>
        </p:txBody>
      </p:sp>
      <p:sp>
        <p:nvSpPr>
          <p:cNvPr id="3" name="Footer Placeholder 4"/>
          <p:cNvSpPr>
            <a:spLocks noGrp="1"/>
          </p:cNvSpPr>
          <p:nvPr>
            <p:ph type="ftr" sz="quarter" idx="11"/>
          </p:nvPr>
        </p:nvSpPr>
        <p:spPr/>
        <p:txBody>
          <a:bodyPr/>
          <a:lstStyle>
            <a:lvl1pPr>
              <a:defRPr/>
            </a:lvl1pPr>
          </a:lstStyle>
          <a:p>
            <a:pPr>
              <a:defRPr/>
            </a:pPr>
            <a:r>
              <a:rPr lang="en-GB"/>
              <a:t>Cairdeas Gathering         June 2018</a:t>
            </a:r>
          </a:p>
        </p:txBody>
      </p:sp>
      <p:sp>
        <p:nvSpPr>
          <p:cNvPr id="4" name="Slide Number Placeholder 5"/>
          <p:cNvSpPr>
            <a:spLocks noGrp="1"/>
          </p:cNvSpPr>
          <p:nvPr>
            <p:ph type="sldNum" sz="quarter" idx="12"/>
          </p:nvPr>
        </p:nvSpPr>
        <p:spPr/>
        <p:txBody>
          <a:bodyPr/>
          <a:lstStyle>
            <a:lvl1pPr>
              <a:defRPr/>
            </a:lvl1pPr>
          </a:lstStyle>
          <a:p>
            <a:pPr>
              <a:defRPr/>
            </a:pPr>
            <a:fld id="{AC5E720A-DDD8-4845-A453-6DDD4B8243A3}"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rot="5400000">
            <a:off x="-13494" y="3580607"/>
            <a:ext cx="55784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fld id="{10AD8DFC-62BF-4161-AD05-431365FAE2BC}" type="datetime1">
              <a:rPr lang="en-GB" smtClean="0"/>
              <a:t>06/06/2018</a:t>
            </a:fld>
            <a:endParaRPr lang="en-GB"/>
          </a:p>
        </p:txBody>
      </p:sp>
      <p:sp>
        <p:nvSpPr>
          <p:cNvPr id="7" name="Footer Placeholder 5"/>
          <p:cNvSpPr>
            <a:spLocks noGrp="1"/>
          </p:cNvSpPr>
          <p:nvPr>
            <p:ph type="ftr" sz="quarter" idx="11"/>
          </p:nvPr>
        </p:nvSpPr>
        <p:spPr/>
        <p:txBody>
          <a:bodyPr/>
          <a:lstStyle>
            <a:lvl1pPr>
              <a:defRPr/>
            </a:lvl1pPr>
          </a:lstStyle>
          <a:p>
            <a:pPr>
              <a:defRPr/>
            </a:pPr>
            <a:r>
              <a:rPr lang="en-GB"/>
              <a:t>Cairdeas Gathering         June 2018</a:t>
            </a:r>
          </a:p>
        </p:txBody>
      </p:sp>
      <p:sp>
        <p:nvSpPr>
          <p:cNvPr id="8" name="Slide Number Placeholder 6"/>
          <p:cNvSpPr>
            <a:spLocks noGrp="1"/>
          </p:cNvSpPr>
          <p:nvPr>
            <p:ph type="sldNum" sz="quarter" idx="12"/>
          </p:nvPr>
        </p:nvSpPr>
        <p:spPr/>
        <p:txBody>
          <a:bodyPr/>
          <a:lstStyle>
            <a:lvl1pPr>
              <a:defRPr/>
            </a:lvl1pPr>
          </a:lstStyle>
          <a:p>
            <a:pPr>
              <a:defRPr/>
            </a:pPr>
            <a:fld id="{E70F623A-F764-4A79-AA09-1778E755DB6C}"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542D0CB-BE0C-4129-AC9D-396059B6BC47}" type="datetime1">
              <a:rPr lang="en-GB" smtClean="0"/>
              <a:t>06/06/2018</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t>Cairdeas Gathering         June 2018</a:t>
            </a:r>
          </a:p>
        </p:txBody>
      </p:sp>
      <p:sp>
        <p:nvSpPr>
          <p:cNvPr id="7" name="Slide Number Placeholder 5"/>
          <p:cNvSpPr>
            <a:spLocks noGrp="1"/>
          </p:cNvSpPr>
          <p:nvPr>
            <p:ph type="sldNum" sz="quarter" idx="12"/>
          </p:nvPr>
        </p:nvSpPr>
        <p:spPr/>
        <p:txBody>
          <a:bodyPr/>
          <a:lstStyle>
            <a:lvl1pPr>
              <a:defRPr/>
            </a:lvl1pPr>
          </a:lstStyle>
          <a:p>
            <a:pPr>
              <a:defRPr/>
            </a:pPr>
            <a:fld id="{157C7B38-DD8C-4BBF-9C5E-515B957ADDE8}"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BB023AB-016E-4197-A049-C9305E35FF09}" type="datetime1">
              <a:rPr lang="en-GB" smtClean="0"/>
              <a:t>06/06/2018</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t>Cairdeas Gathering         June 2018</a:t>
            </a:r>
          </a:p>
        </p:txBody>
      </p:sp>
      <p:sp>
        <p:nvSpPr>
          <p:cNvPr id="6" name="Slide Number Placeholder 5"/>
          <p:cNvSpPr>
            <a:spLocks noGrp="1"/>
          </p:cNvSpPr>
          <p:nvPr>
            <p:ph type="sldNum" sz="quarter" idx="12"/>
          </p:nvPr>
        </p:nvSpPr>
        <p:spPr/>
        <p:txBody>
          <a:bodyPr/>
          <a:lstStyle>
            <a:lvl1pPr>
              <a:defRPr/>
            </a:lvl1pPr>
          </a:lstStyle>
          <a:p>
            <a:pPr>
              <a:defRPr/>
            </a:pPr>
            <a:fld id="{F4D264C7-4B0F-4B27-AF59-2E5D5CA3A4D9}"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71F41869-FE73-4CA1-8622-8D3C93878B0C}" type="datetime1">
              <a:rPr lang="en-GB" smtClean="0"/>
              <a:t>06/06/2018</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t>Cairdeas Gathering         June 2018</a:t>
            </a:r>
          </a:p>
        </p:txBody>
      </p:sp>
      <p:sp>
        <p:nvSpPr>
          <p:cNvPr id="6" name="Slide Number Placeholder 5"/>
          <p:cNvSpPr>
            <a:spLocks noGrp="1"/>
          </p:cNvSpPr>
          <p:nvPr>
            <p:ph type="sldNum" sz="quarter" idx="12"/>
          </p:nvPr>
        </p:nvSpPr>
        <p:spPr/>
        <p:txBody>
          <a:bodyPr/>
          <a:lstStyle>
            <a:lvl1pPr>
              <a:defRPr/>
            </a:lvl1pPr>
          </a:lstStyle>
          <a:p>
            <a:pPr>
              <a:defRPr/>
            </a:pPr>
            <a:fld id="{0AE96FE5-4EA2-45E9-BEC2-6F5D749B42A8}"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685800" y="339884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1371610"/>
            <a:ext cx="7848600" cy="1927225"/>
          </a:xfrm>
        </p:spPr>
        <p:txBody>
          <a:bodyPr anchor="b">
            <a:noAutofit/>
          </a:bodyPr>
          <a:lstStyle>
            <a:lvl1pPr>
              <a:defRPr sz="405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342884" indent="0" algn="ctr">
              <a:buNone/>
              <a:defRPr>
                <a:solidFill>
                  <a:schemeClr val="tx1">
                    <a:tint val="75000"/>
                  </a:schemeClr>
                </a:solidFill>
              </a:defRPr>
            </a:lvl2pPr>
            <a:lvl3pPr marL="685766" indent="0" algn="ctr">
              <a:buNone/>
              <a:defRPr>
                <a:solidFill>
                  <a:schemeClr val="tx1">
                    <a:tint val="75000"/>
                  </a:schemeClr>
                </a:solidFill>
              </a:defRPr>
            </a:lvl3pPr>
            <a:lvl4pPr marL="1028649" indent="0" algn="ctr">
              <a:buNone/>
              <a:defRPr>
                <a:solidFill>
                  <a:schemeClr val="tx1">
                    <a:tint val="75000"/>
                  </a:schemeClr>
                </a:solidFill>
              </a:defRPr>
            </a:lvl4pPr>
            <a:lvl5pPr marL="1371532" indent="0" algn="ctr">
              <a:buNone/>
              <a:defRPr>
                <a:solidFill>
                  <a:schemeClr val="tx1">
                    <a:tint val="75000"/>
                  </a:schemeClr>
                </a:solidFill>
              </a:defRPr>
            </a:lvl5pPr>
            <a:lvl6pPr marL="1714415" indent="0" algn="ctr">
              <a:buNone/>
              <a:defRPr>
                <a:solidFill>
                  <a:schemeClr val="tx1">
                    <a:tint val="75000"/>
                  </a:schemeClr>
                </a:solidFill>
              </a:defRPr>
            </a:lvl6pPr>
            <a:lvl7pPr marL="2057297" indent="0" algn="ctr">
              <a:buNone/>
              <a:defRPr>
                <a:solidFill>
                  <a:schemeClr val="tx1">
                    <a:tint val="75000"/>
                  </a:schemeClr>
                </a:solidFill>
              </a:defRPr>
            </a:lvl7pPr>
            <a:lvl8pPr marL="2400180" indent="0" algn="ctr">
              <a:buNone/>
              <a:defRPr>
                <a:solidFill>
                  <a:schemeClr val="tx1">
                    <a:tint val="75000"/>
                  </a:schemeClr>
                </a:solidFill>
              </a:defRPr>
            </a:lvl8pPr>
            <a:lvl9pPr marL="2743064" indent="0" algn="ctr">
              <a:buNone/>
              <a:defRPr>
                <a:solidFill>
                  <a:schemeClr val="tx1">
                    <a:tint val="75000"/>
                  </a:schemeClr>
                </a:solidFill>
              </a:defRPr>
            </a:lvl9pPr>
          </a:lstStyle>
          <a:p>
            <a:r>
              <a:rPr lang="en-US"/>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3E381E49-78BF-4D4A-89A2-7217454F913A}" type="datetime1">
              <a:rPr lang="en-GB" smtClean="0"/>
              <a:t>06/06/2018</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t>Cairdeas Gathering         June 2018</a:t>
            </a:r>
          </a:p>
        </p:txBody>
      </p:sp>
      <p:sp>
        <p:nvSpPr>
          <p:cNvPr id="7" name="Slide Number Placeholder 5"/>
          <p:cNvSpPr>
            <a:spLocks noGrp="1"/>
          </p:cNvSpPr>
          <p:nvPr>
            <p:ph type="sldNum" sz="quarter" idx="12"/>
          </p:nvPr>
        </p:nvSpPr>
        <p:spPr/>
        <p:txBody>
          <a:bodyPr/>
          <a:lstStyle>
            <a:lvl1pPr>
              <a:defRPr/>
            </a:lvl1pPr>
          </a:lstStyle>
          <a:p>
            <a:pPr>
              <a:defRPr/>
            </a:pPr>
            <a:fld id="{C7BAE91B-F071-4BA7-8A33-AC8103A27359}" type="slidenum">
              <a:rPr lang="en-GB"/>
              <a:pPr>
                <a:defRPr/>
              </a:pPr>
              <a:t>‹#›</a:t>
            </a:fld>
            <a:endParaRPr lang="en-GB"/>
          </a:p>
        </p:txBody>
      </p:sp>
    </p:spTree>
    <p:extLst>
      <p:ext uri="{BB962C8B-B14F-4D97-AF65-F5344CB8AC3E}">
        <p14:creationId xmlns:p14="http://schemas.microsoft.com/office/powerpoint/2010/main" val="3891396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A6DD5DE-C20A-42A7-8092-8187728DD45C}" type="datetime1">
              <a:rPr lang="en-GB" smtClean="0"/>
              <a:t>06/06/2018</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t>Cairdeas Gathering         June 2018</a:t>
            </a:r>
          </a:p>
        </p:txBody>
      </p:sp>
      <p:sp>
        <p:nvSpPr>
          <p:cNvPr id="6" name="Slide Number Placeholder 5"/>
          <p:cNvSpPr>
            <a:spLocks noGrp="1"/>
          </p:cNvSpPr>
          <p:nvPr>
            <p:ph type="sldNum" sz="quarter" idx="12"/>
          </p:nvPr>
        </p:nvSpPr>
        <p:spPr/>
        <p:txBody>
          <a:bodyPr/>
          <a:lstStyle>
            <a:lvl1pPr>
              <a:defRPr/>
            </a:lvl1pPr>
          </a:lstStyle>
          <a:p>
            <a:pPr>
              <a:defRPr/>
            </a:pPr>
            <a:fld id="{6F7553CC-B3B3-48DA-8AAA-D097C800C355}" type="slidenum">
              <a:rPr lang="en-GB"/>
              <a:pPr>
                <a:defRPr/>
              </a:pPr>
              <a:t>‹#›</a:t>
            </a:fld>
            <a:endParaRPr lang="en-GB"/>
          </a:p>
        </p:txBody>
      </p:sp>
    </p:spTree>
    <p:extLst>
      <p:ext uri="{BB962C8B-B14F-4D97-AF65-F5344CB8AC3E}">
        <p14:creationId xmlns:p14="http://schemas.microsoft.com/office/powerpoint/2010/main" val="5071361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731838" y="459899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2362201"/>
            <a:ext cx="7772400" cy="2200275"/>
          </a:xfrm>
        </p:spPr>
        <p:txBody>
          <a:bodyPr anchor="b"/>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74"/>
            <a:ext cx="7772400" cy="1500187"/>
          </a:xfrm>
        </p:spPr>
        <p:txBody>
          <a:bodyPr>
            <a:normAutofit/>
          </a:bodyPr>
          <a:lstStyle>
            <a:lvl1pPr marL="0" indent="0">
              <a:buNone/>
              <a:defRPr sz="1800">
                <a:solidFill>
                  <a:schemeClr val="tx2"/>
                </a:solidFill>
              </a:defRPr>
            </a:lvl1pPr>
            <a:lvl2pPr marL="342884" indent="0">
              <a:buNone/>
              <a:defRPr sz="1350">
                <a:solidFill>
                  <a:schemeClr val="tx1">
                    <a:tint val="75000"/>
                  </a:schemeClr>
                </a:solidFill>
              </a:defRPr>
            </a:lvl2pPr>
            <a:lvl3pPr marL="685766" indent="0">
              <a:buNone/>
              <a:defRPr sz="1200">
                <a:solidFill>
                  <a:schemeClr val="tx1">
                    <a:tint val="75000"/>
                  </a:schemeClr>
                </a:solidFill>
              </a:defRPr>
            </a:lvl3pPr>
            <a:lvl4pPr marL="1028649" indent="0">
              <a:buNone/>
              <a:defRPr sz="1050">
                <a:solidFill>
                  <a:schemeClr val="tx1">
                    <a:tint val="75000"/>
                  </a:schemeClr>
                </a:solidFill>
              </a:defRPr>
            </a:lvl4pPr>
            <a:lvl5pPr marL="1371532" indent="0">
              <a:buNone/>
              <a:defRPr sz="1050">
                <a:solidFill>
                  <a:schemeClr val="tx1">
                    <a:tint val="75000"/>
                  </a:schemeClr>
                </a:solidFill>
              </a:defRPr>
            </a:lvl5pPr>
            <a:lvl6pPr marL="1714415" indent="0">
              <a:buNone/>
              <a:defRPr sz="1050">
                <a:solidFill>
                  <a:schemeClr val="tx1">
                    <a:tint val="75000"/>
                  </a:schemeClr>
                </a:solidFill>
              </a:defRPr>
            </a:lvl6pPr>
            <a:lvl7pPr marL="2057297" indent="0">
              <a:buNone/>
              <a:defRPr sz="1050">
                <a:solidFill>
                  <a:schemeClr val="tx1">
                    <a:tint val="75000"/>
                  </a:schemeClr>
                </a:solidFill>
              </a:defRPr>
            </a:lvl7pPr>
            <a:lvl8pPr marL="2400180" indent="0">
              <a:buNone/>
              <a:defRPr sz="1050">
                <a:solidFill>
                  <a:schemeClr val="tx1">
                    <a:tint val="75000"/>
                  </a:schemeClr>
                </a:solidFill>
              </a:defRPr>
            </a:lvl8pPr>
            <a:lvl9pPr marL="2743064" indent="0">
              <a:buNone/>
              <a:defRPr sz="105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7D83F77-B336-496D-9E93-02A47CF18E97}" type="datetime1">
              <a:rPr lang="en-GB" smtClean="0"/>
              <a:t>06/06/2018</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t>Cairdeas Gathering         June 2018</a:t>
            </a:r>
          </a:p>
        </p:txBody>
      </p:sp>
      <p:sp>
        <p:nvSpPr>
          <p:cNvPr id="7" name="Slide Number Placeholder 5"/>
          <p:cNvSpPr>
            <a:spLocks noGrp="1"/>
          </p:cNvSpPr>
          <p:nvPr>
            <p:ph type="sldNum" sz="quarter" idx="12"/>
          </p:nvPr>
        </p:nvSpPr>
        <p:spPr/>
        <p:txBody>
          <a:bodyPr/>
          <a:lstStyle>
            <a:lvl1pPr>
              <a:defRPr/>
            </a:lvl1pPr>
          </a:lstStyle>
          <a:p>
            <a:pPr>
              <a:defRPr/>
            </a:pPr>
            <a:fld id="{B18650A3-68DB-4772-B016-50F8F7160853}" type="slidenum">
              <a:rPr lang="en-GB"/>
              <a:pPr>
                <a:defRPr/>
              </a:pPr>
              <a:t>‹#›</a:t>
            </a:fld>
            <a:endParaRPr lang="en-GB"/>
          </a:p>
        </p:txBody>
      </p:sp>
    </p:spTree>
    <p:extLst>
      <p:ext uri="{BB962C8B-B14F-4D97-AF65-F5344CB8AC3E}">
        <p14:creationId xmlns:p14="http://schemas.microsoft.com/office/powerpoint/2010/main" val="590940843"/>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2DFFAF13-6589-41E0-A2E2-A184729BC00C}" type="datetime1">
              <a:rPr lang="en-GB" smtClean="0"/>
              <a:t>06/06/2018</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t>Cairdeas Gathering         June 2018</a:t>
            </a:r>
          </a:p>
        </p:txBody>
      </p:sp>
      <p:sp>
        <p:nvSpPr>
          <p:cNvPr id="7" name="Slide Number Placeholder 5"/>
          <p:cNvSpPr>
            <a:spLocks noGrp="1"/>
          </p:cNvSpPr>
          <p:nvPr>
            <p:ph type="sldNum" sz="quarter" idx="12"/>
          </p:nvPr>
        </p:nvSpPr>
        <p:spPr/>
        <p:txBody>
          <a:bodyPr/>
          <a:lstStyle>
            <a:lvl1pPr>
              <a:defRPr/>
            </a:lvl1pPr>
          </a:lstStyle>
          <a:p>
            <a:pPr>
              <a:defRPr/>
            </a:pPr>
            <a:fld id="{5C13B6F1-0EDF-4C4D-A0D7-A7D1DF690432}" type="slidenum">
              <a:rPr lang="en-GB"/>
              <a:pPr>
                <a:defRPr/>
              </a:pPr>
              <a:t>‹#›</a:t>
            </a:fld>
            <a:endParaRPr lang="en-GB"/>
          </a:p>
        </p:txBody>
      </p:sp>
    </p:spTree>
    <p:extLst>
      <p:ext uri="{BB962C8B-B14F-4D97-AF65-F5344CB8AC3E}">
        <p14:creationId xmlns:p14="http://schemas.microsoft.com/office/powerpoint/2010/main" val="10454185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rot="5400000">
            <a:off x="2218536" y="4045749"/>
            <a:ext cx="470852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6"/>
          <p:cNvSpPr>
            <a:spLocks noGrp="1"/>
          </p:cNvSpPr>
          <p:nvPr>
            <p:ph type="dt" sz="half" idx="10"/>
          </p:nvPr>
        </p:nvSpPr>
        <p:spPr/>
        <p:txBody>
          <a:bodyPr/>
          <a:lstStyle>
            <a:lvl1pPr>
              <a:defRPr/>
            </a:lvl1pPr>
          </a:lstStyle>
          <a:p>
            <a:pPr>
              <a:defRPr/>
            </a:pPr>
            <a:fld id="{F49B07AE-CA31-4FFB-BEB8-2D3044303124}" type="datetime1">
              <a:rPr lang="en-GB" smtClean="0"/>
              <a:t>06/06/2018</a:t>
            </a:fld>
            <a:endParaRPr lang="en-GB"/>
          </a:p>
        </p:txBody>
      </p:sp>
      <p:sp>
        <p:nvSpPr>
          <p:cNvPr id="9" name="Footer Placeholder 7"/>
          <p:cNvSpPr>
            <a:spLocks noGrp="1"/>
          </p:cNvSpPr>
          <p:nvPr>
            <p:ph type="ftr" sz="quarter" idx="11"/>
          </p:nvPr>
        </p:nvSpPr>
        <p:spPr/>
        <p:txBody>
          <a:bodyPr/>
          <a:lstStyle>
            <a:lvl1pPr>
              <a:defRPr/>
            </a:lvl1pPr>
          </a:lstStyle>
          <a:p>
            <a:pPr>
              <a:defRPr/>
            </a:pPr>
            <a:r>
              <a:rPr lang="en-GB"/>
              <a:t>Cairdeas Gathering         June 2018</a:t>
            </a:r>
          </a:p>
        </p:txBody>
      </p:sp>
      <p:sp>
        <p:nvSpPr>
          <p:cNvPr id="10" name="Slide Number Placeholder 8"/>
          <p:cNvSpPr>
            <a:spLocks noGrp="1"/>
          </p:cNvSpPr>
          <p:nvPr>
            <p:ph type="sldNum" sz="quarter" idx="12"/>
          </p:nvPr>
        </p:nvSpPr>
        <p:spPr/>
        <p:txBody>
          <a:bodyPr/>
          <a:lstStyle>
            <a:lvl1pPr>
              <a:defRPr/>
            </a:lvl1pPr>
          </a:lstStyle>
          <a:p>
            <a:pPr>
              <a:defRPr/>
            </a:pPr>
            <a:fld id="{BC9D73A0-52D5-40E4-B078-A538BF835966}" type="slidenum">
              <a:rPr lang="en-GB"/>
              <a:pPr>
                <a:defRPr/>
              </a:pPr>
              <a:t>‹#›</a:t>
            </a:fld>
            <a:endParaRPr lang="en-GB"/>
          </a:p>
        </p:txBody>
      </p:sp>
    </p:spTree>
    <p:extLst>
      <p:ext uri="{BB962C8B-B14F-4D97-AF65-F5344CB8AC3E}">
        <p14:creationId xmlns:p14="http://schemas.microsoft.com/office/powerpoint/2010/main" val="15045630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E40E4021-894D-4579-AA31-5537A037A7FA}" type="datetime1">
              <a:rPr lang="en-GB" smtClean="0"/>
              <a:t>06/06/2018</a:t>
            </a:fld>
            <a:endParaRPr lang="en-GB"/>
          </a:p>
        </p:txBody>
      </p:sp>
      <p:sp>
        <p:nvSpPr>
          <p:cNvPr id="4" name="Footer Placeholder 4"/>
          <p:cNvSpPr>
            <a:spLocks noGrp="1"/>
          </p:cNvSpPr>
          <p:nvPr>
            <p:ph type="ftr" sz="quarter" idx="11"/>
          </p:nvPr>
        </p:nvSpPr>
        <p:spPr/>
        <p:txBody>
          <a:bodyPr/>
          <a:lstStyle>
            <a:lvl1pPr>
              <a:defRPr/>
            </a:lvl1pPr>
          </a:lstStyle>
          <a:p>
            <a:pPr>
              <a:defRPr/>
            </a:pPr>
            <a:r>
              <a:rPr lang="en-GB"/>
              <a:t>Cairdeas Gathering         June 2018</a:t>
            </a:r>
          </a:p>
        </p:txBody>
      </p:sp>
      <p:sp>
        <p:nvSpPr>
          <p:cNvPr id="5" name="Slide Number Placeholder 5"/>
          <p:cNvSpPr>
            <a:spLocks noGrp="1"/>
          </p:cNvSpPr>
          <p:nvPr>
            <p:ph type="sldNum" sz="quarter" idx="12"/>
          </p:nvPr>
        </p:nvSpPr>
        <p:spPr/>
        <p:txBody>
          <a:bodyPr/>
          <a:lstStyle>
            <a:lvl1pPr>
              <a:defRPr/>
            </a:lvl1pPr>
          </a:lstStyle>
          <a:p>
            <a:pPr>
              <a:defRPr/>
            </a:pPr>
            <a:fld id="{6F56435A-8AF0-479E-9B7D-13094270615B}" type="slidenum">
              <a:rPr lang="en-GB"/>
              <a:pPr>
                <a:defRPr/>
              </a:pPr>
              <a:t>‹#›</a:t>
            </a:fld>
            <a:endParaRPr lang="en-GB"/>
          </a:p>
        </p:txBody>
      </p:sp>
    </p:spTree>
    <p:extLst>
      <p:ext uri="{BB962C8B-B14F-4D97-AF65-F5344CB8AC3E}">
        <p14:creationId xmlns:p14="http://schemas.microsoft.com/office/powerpoint/2010/main" val="14095899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E2FFB50-FEDC-4A02-8B09-C55D428EC1BF}" type="datetime1">
              <a:rPr lang="en-GB" smtClean="0"/>
              <a:t>06/06/2018</a:t>
            </a:fld>
            <a:endParaRPr lang="en-GB"/>
          </a:p>
        </p:txBody>
      </p:sp>
      <p:sp>
        <p:nvSpPr>
          <p:cNvPr id="3" name="Footer Placeholder 4"/>
          <p:cNvSpPr>
            <a:spLocks noGrp="1"/>
          </p:cNvSpPr>
          <p:nvPr>
            <p:ph type="ftr" sz="quarter" idx="11"/>
          </p:nvPr>
        </p:nvSpPr>
        <p:spPr/>
        <p:txBody>
          <a:bodyPr/>
          <a:lstStyle>
            <a:lvl1pPr>
              <a:defRPr/>
            </a:lvl1pPr>
          </a:lstStyle>
          <a:p>
            <a:pPr>
              <a:defRPr/>
            </a:pPr>
            <a:r>
              <a:rPr lang="en-GB"/>
              <a:t>Cairdeas Gathering         June 2018</a:t>
            </a:r>
          </a:p>
        </p:txBody>
      </p:sp>
      <p:sp>
        <p:nvSpPr>
          <p:cNvPr id="4" name="Slide Number Placeholder 5"/>
          <p:cNvSpPr>
            <a:spLocks noGrp="1"/>
          </p:cNvSpPr>
          <p:nvPr>
            <p:ph type="sldNum" sz="quarter" idx="12"/>
          </p:nvPr>
        </p:nvSpPr>
        <p:spPr/>
        <p:txBody>
          <a:bodyPr/>
          <a:lstStyle>
            <a:lvl1pPr>
              <a:defRPr/>
            </a:lvl1pPr>
          </a:lstStyle>
          <a:p>
            <a:pPr>
              <a:defRPr/>
            </a:pPr>
            <a:fld id="{AC5E720A-DDD8-4845-A453-6DDD4B8243A3}" type="slidenum">
              <a:rPr lang="en-GB"/>
              <a:pPr>
                <a:defRPr/>
              </a:pPr>
              <a:t>‹#›</a:t>
            </a:fld>
            <a:endParaRPr lang="en-GB"/>
          </a:p>
        </p:txBody>
      </p:sp>
    </p:spTree>
    <p:extLst>
      <p:ext uri="{BB962C8B-B14F-4D97-AF65-F5344CB8AC3E}">
        <p14:creationId xmlns:p14="http://schemas.microsoft.com/office/powerpoint/2010/main" val="31332269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rot="5400000">
            <a:off x="-13494" y="3580612"/>
            <a:ext cx="55784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92080"/>
            <a:ext cx="2139696" cy="1261872"/>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62"/>
            <a:ext cx="2139696" cy="4243615"/>
          </a:xfrm>
        </p:spPr>
        <p:txBody>
          <a:bodyPr/>
          <a:lstStyle>
            <a:lvl1pPr marL="0" indent="0">
              <a:buNone/>
              <a:defRPr sz="1050"/>
            </a:lvl1pPr>
            <a:lvl2pPr marL="342884" indent="0">
              <a:buNone/>
              <a:defRPr sz="900"/>
            </a:lvl2pPr>
            <a:lvl3pPr marL="685766" indent="0">
              <a:buNone/>
              <a:defRPr sz="750"/>
            </a:lvl3pPr>
            <a:lvl4pPr marL="1028649" indent="0">
              <a:buNone/>
              <a:defRPr sz="675"/>
            </a:lvl4pPr>
            <a:lvl5pPr marL="1371532" indent="0">
              <a:buNone/>
              <a:defRPr sz="675"/>
            </a:lvl5pPr>
            <a:lvl6pPr marL="1714415" indent="0">
              <a:buNone/>
              <a:defRPr sz="675"/>
            </a:lvl6pPr>
            <a:lvl7pPr marL="2057297" indent="0">
              <a:buNone/>
              <a:defRPr sz="675"/>
            </a:lvl7pPr>
            <a:lvl8pPr marL="2400180" indent="0">
              <a:buNone/>
              <a:defRPr sz="675"/>
            </a:lvl8pPr>
            <a:lvl9pPr marL="2743064" indent="0">
              <a:buNone/>
              <a:defRPr sz="675"/>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fld id="{6D9EA9E2-555C-46E8-8A37-8BD5DCCD5113}" type="datetime1">
              <a:rPr lang="en-GB" smtClean="0"/>
              <a:t>06/06/2018</a:t>
            </a:fld>
            <a:endParaRPr lang="en-GB"/>
          </a:p>
        </p:txBody>
      </p:sp>
      <p:sp>
        <p:nvSpPr>
          <p:cNvPr id="7" name="Footer Placeholder 5"/>
          <p:cNvSpPr>
            <a:spLocks noGrp="1"/>
          </p:cNvSpPr>
          <p:nvPr>
            <p:ph type="ftr" sz="quarter" idx="11"/>
          </p:nvPr>
        </p:nvSpPr>
        <p:spPr/>
        <p:txBody>
          <a:bodyPr/>
          <a:lstStyle>
            <a:lvl1pPr>
              <a:defRPr/>
            </a:lvl1pPr>
          </a:lstStyle>
          <a:p>
            <a:pPr>
              <a:defRPr/>
            </a:pPr>
            <a:r>
              <a:rPr lang="en-GB"/>
              <a:t>Cairdeas Gathering         June 2018</a:t>
            </a:r>
          </a:p>
        </p:txBody>
      </p:sp>
      <p:sp>
        <p:nvSpPr>
          <p:cNvPr id="8" name="Slide Number Placeholder 6"/>
          <p:cNvSpPr>
            <a:spLocks noGrp="1"/>
          </p:cNvSpPr>
          <p:nvPr>
            <p:ph type="sldNum" sz="quarter" idx="12"/>
          </p:nvPr>
        </p:nvSpPr>
        <p:spPr/>
        <p:txBody>
          <a:bodyPr/>
          <a:lstStyle>
            <a:lvl1pPr>
              <a:defRPr/>
            </a:lvl1pPr>
          </a:lstStyle>
          <a:p>
            <a:pPr>
              <a:defRPr/>
            </a:pPr>
            <a:fld id="{E70F623A-F764-4A79-AA09-1778E755DB6C}" type="slidenum">
              <a:rPr lang="en-GB"/>
              <a:pPr>
                <a:defRPr/>
              </a:pPr>
              <a:t>‹#›</a:t>
            </a:fld>
            <a:endParaRPr lang="en-GB"/>
          </a:p>
        </p:txBody>
      </p:sp>
    </p:spTree>
    <p:extLst>
      <p:ext uri="{BB962C8B-B14F-4D97-AF65-F5344CB8AC3E}">
        <p14:creationId xmlns:p14="http://schemas.microsoft.com/office/powerpoint/2010/main" val="1352845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792480"/>
            <a:ext cx="2142680" cy="1264920"/>
          </a:xfrm>
        </p:spPr>
        <p:txBody>
          <a:bodyPr anchor="b"/>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rtlCol="0">
            <a:normAutofit/>
          </a:bodyPr>
          <a:lstStyle>
            <a:lvl1pPr marL="0" indent="0">
              <a:buNone/>
              <a:defRPr sz="2400"/>
            </a:lvl1pPr>
            <a:lvl2pPr marL="342884" indent="0">
              <a:buNone/>
              <a:defRPr sz="2100"/>
            </a:lvl2pPr>
            <a:lvl3pPr marL="685766" indent="0">
              <a:buNone/>
              <a:defRPr sz="1800"/>
            </a:lvl3pPr>
            <a:lvl4pPr marL="1028649" indent="0">
              <a:buNone/>
              <a:defRPr sz="1500"/>
            </a:lvl4pPr>
            <a:lvl5pPr marL="1371532" indent="0">
              <a:buNone/>
              <a:defRPr sz="1500"/>
            </a:lvl5pPr>
            <a:lvl6pPr marL="1714415" indent="0">
              <a:buNone/>
              <a:defRPr sz="1500"/>
            </a:lvl6pPr>
            <a:lvl7pPr marL="2057297" indent="0">
              <a:buNone/>
              <a:defRPr sz="1500"/>
            </a:lvl7pPr>
            <a:lvl8pPr marL="2400180" indent="0">
              <a:buNone/>
              <a:defRPr sz="1500"/>
            </a:lvl8pPr>
            <a:lvl9pPr marL="2743064" indent="0">
              <a:buNone/>
              <a:defRPr sz="15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050"/>
            </a:lvl1pPr>
            <a:lvl2pPr marL="342884" indent="0">
              <a:buNone/>
              <a:defRPr sz="900"/>
            </a:lvl2pPr>
            <a:lvl3pPr marL="685766" indent="0">
              <a:buNone/>
              <a:defRPr sz="750"/>
            </a:lvl3pPr>
            <a:lvl4pPr marL="1028649" indent="0">
              <a:buNone/>
              <a:defRPr sz="675"/>
            </a:lvl4pPr>
            <a:lvl5pPr marL="1371532" indent="0">
              <a:buNone/>
              <a:defRPr sz="675"/>
            </a:lvl5pPr>
            <a:lvl6pPr marL="1714415" indent="0">
              <a:buNone/>
              <a:defRPr sz="675"/>
            </a:lvl6pPr>
            <a:lvl7pPr marL="2057297" indent="0">
              <a:buNone/>
              <a:defRPr sz="675"/>
            </a:lvl7pPr>
            <a:lvl8pPr marL="2400180" indent="0">
              <a:buNone/>
              <a:defRPr sz="675"/>
            </a:lvl8pPr>
            <a:lvl9pPr marL="2743064"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63EFB32-4552-4471-B2DE-945893797E1B}" type="datetime1">
              <a:rPr lang="en-GB" smtClean="0"/>
              <a:t>06/06/2018</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t>Cairdeas Gathering         June 2018</a:t>
            </a:r>
          </a:p>
        </p:txBody>
      </p:sp>
      <p:sp>
        <p:nvSpPr>
          <p:cNvPr id="7" name="Slide Number Placeholder 5"/>
          <p:cNvSpPr>
            <a:spLocks noGrp="1"/>
          </p:cNvSpPr>
          <p:nvPr>
            <p:ph type="sldNum" sz="quarter" idx="12"/>
          </p:nvPr>
        </p:nvSpPr>
        <p:spPr/>
        <p:txBody>
          <a:bodyPr/>
          <a:lstStyle>
            <a:lvl1pPr>
              <a:defRPr/>
            </a:lvl1pPr>
          </a:lstStyle>
          <a:p>
            <a:pPr>
              <a:defRPr/>
            </a:pPr>
            <a:fld id="{157C7B38-DD8C-4BBF-9C5E-515B957ADDE8}" type="slidenum">
              <a:rPr lang="en-GB"/>
              <a:pPr>
                <a:defRPr/>
              </a:pPr>
              <a:t>‹#›</a:t>
            </a:fld>
            <a:endParaRPr lang="en-GB"/>
          </a:p>
        </p:txBody>
      </p:sp>
    </p:spTree>
    <p:extLst>
      <p:ext uri="{BB962C8B-B14F-4D97-AF65-F5344CB8AC3E}">
        <p14:creationId xmlns:p14="http://schemas.microsoft.com/office/powerpoint/2010/main" val="18936487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4576F58-4F3B-458A-A021-399771967921}" type="datetime1">
              <a:rPr lang="en-GB" smtClean="0"/>
              <a:t>06/06/2018</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t>Cairdeas Gathering         June 2018</a:t>
            </a:r>
          </a:p>
        </p:txBody>
      </p:sp>
      <p:sp>
        <p:nvSpPr>
          <p:cNvPr id="6" name="Slide Number Placeholder 5"/>
          <p:cNvSpPr>
            <a:spLocks noGrp="1"/>
          </p:cNvSpPr>
          <p:nvPr>
            <p:ph type="sldNum" sz="quarter" idx="12"/>
          </p:nvPr>
        </p:nvSpPr>
        <p:spPr/>
        <p:txBody>
          <a:bodyPr/>
          <a:lstStyle>
            <a:lvl1pPr>
              <a:defRPr/>
            </a:lvl1pPr>
          </a:lstStyle>
          <a:p>
            <a:pPr>
              <a:defRPr/>
            </a:pPr>
            <a:fld id="{F4D264C7-4B0F-4B27-AF59-2E5D5CA3A4D9}" type="slidenum">
              <a:rPr lang="en-GB"/>
              <a:pPr>
                <a:defRPr/>
              </a:pPr>
              <a:t>‹#›</a:t>
            </a:fld>
            <a:endParaRPr lang="en-GB"/>
          </a:p>
        </p:txBody>
      </p:sp>
    </p:spTree>
    <p:extLst>
      <p:ext uri="{BB962C8B-B14F-4D97-AF65-F5344CB8AC3E}">
        <p14:creationId xmlns:p14="http://schemas.microsoft.com/office/powerpoint/2010/main" val="42286241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695E0BDF-9DF7-4C1D-A073-06CCB0143173}" type="datetime1">
              <a:rPr lang="en-GB" smtClean="0"/>
              <a:t>06/06/2018</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t>Cairdeas Gathering         June 2018</a:t>
            </a:r>
          </a:p>
        </p:txBody>
      </p:sp>
      <p:sp>
        <p:nvSpPr>
          <p:cNvPr id="6" name="Slide Number Placeholder 5"/>
          <p:cNvSpPr>
            <a:spLocks noGrp="1"/>
          </p:cNvSpPr>
          <p:nvPr>
            <p:ph type="sldNum" sz="quarter" idx="12"/>
          </p:nvPr>
        </p:nvSpPr>
        <p:spPr/>
        <p:txBody>
          <a:bodyPr/>
          <a:lstStyle>
            <a:lvl1pPr>
              <a:defRPr/>
            </a:lvl1pPr>
          </a:lstStyle>
          <a:p>
            <a:pPr>
              <a:defRPr/>
            </a:pPr>
            <a:fld id="{0AE96FE5-4EA2-45E9-BEC2-6F5D749B42A8}" type="slidenum">
              <a:rPr lang="en-GB"/>
              <a:pPr>
                <a:defRPr/>
              </a:pPr>
              <a:t>‹#›</a:t>
            </a:fld>
            <a:endParaRPr lang="en-GB"/>
          </a:p>
        </p:txBody>
      </p:sp>
    </p:spTree>
    <p:extLst>
      <p:ext uri="{BB962C8B-B14F-4D97-AF65-F5344CB8AC3E}">
        <p14:creationId xmlns:p14="http://schemas.microsoft.com/office/powerpoint/2010/main" val="1550625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5.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663"/>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06" charset="-128"/>
            </a:endParaRPr>
          </a:p>
        </p:txBody>
      </p:sp>
      <p:sp>
        <p:nvSpPr>
          <p:cNvPr id="2" name="Title Placeholder 1"/>
          <p:cNvSpPr>
            <a:spLocks noGrp="1"/>
          </p:cNvSpPr>
          <p:nvPr>
            <p:ph type="title"/>
          </p:nvPr>
        </p:nvSpPr>
        <p:spPr>
          <a:xfrm>
            <a:off x="457200" y="533400"/>
            <a:ext cx="8229600" cy="990600"/>
          </a:xfrm>
          <a:prstGeom prst="rect">
            <a:avLst/>
          </a:prstGeom>
        </p:spPr>
        <p:txBody>
          <a:bodyPr vert="horz" wrap="square" lIns="91440" tIns="45720" rIns="91440" bIns="45720" numCol="1" anchor="ctr" anchorCtr="0" compatLnSpc="1">
            <a:prstTxWarp prst="textNoShape">
              <a:avLst/>
            </a:prstTxWarp>
            <a:normAutofit/>
          </a:bodyPr>
          <a:lstStyle/>
          <a:p>
            <a:pPr lvl="0"/>
            <a:r>
              <a:rPr lang="en-US"/>
              <a:t>Click to edit Master title style</a:t>
            </a:r>
          </a:p>
        </p:txBody>
      </p:sp>
      <p:sp>
        <p:nvSpPr>
          <p:cNvPr id="1028" name="Text Placeholder 2"/>
          <p:cNvSpPr>
            <a:spLocks noGrp="1"/>
          </p:cNvSpPr>
          <p:nvPr>
            <p:ph type="body" idx="1"/>
          </p:nvPr>
        </p:nvSpPr>
        <p:spPr bwMode="auto">
          <a:xfrm>
            <a:off x="457200" y="1600200"/>
            <a:ext cx="8229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Rectangle 6"/>
          <p:cNvSpPr/>
          <p:nvPr/>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06" charset="-128"/>
            </a:endParaRPr>
          </a:p>
        </p:txBody>
      </p:sp>
      <p:sp>
        <p:nvSpPr>
          <p:cNvPr id="4" name="Date Placeholder 3"/>
          <p:cNvSpPr>
            <a:spLocks noGrp="1"/>
          </p:cNvSpPr>
          <p:nvPr>
            <p:ph type="dt" sz="half" idx="2"/>
          </p:nvPr>
        </p:nvSpPr>
        <p:spPr>
          <a:xfrm>
            <a:off x="457200" y="19050"/>
            <a:ext cx="2895600" cy="328613"/>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latin typeface="Arial" charset="0"/>
                <a:ea typeface="ＭＳ Ｐゴシック" pitchFamily="-106" charset="-128"/>
              </a:defRPr>
            </a:lvl1pPr>
          </a:lstStyle>
          <a:p>
            <a:pPr>
              <a:defRPr/>
            </a:pPr>
            <a:fld id="{2193F05B-693D-482B-BAA6-8E9F3399B63B}" type="datetime1">
              <a:rPr lang="en-GB" smtClean="0"/>
              <a:t>06/06/2018</a:t>
            </a:fld>
            <a:endParaRPr lang="en-GB" dirty="0"/>
          </a:p>
        </p:txBody>
      </p:sp>
      <p:sp>
        <p:nvSpPr>
          <p:cNvPr id="5" name="Footer Placeholder 4"/>
          <p:cNvSpPr>
            <a:spLocks noGrp="1"/>
          </p:cNvSpPr>
          <p:nvPr>
            <p:ph type="ftr" sz="quarter" idx="3"/>
          </p:nvPr>
        </p:nvSpPr>
        <p:spPr>
          <a:xfrm>
            <a:off x="3429000" y="19050"/>
            <a:ext cx="4114800" cy="328613"/>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FFFFFF"/>
                </a:solidFill>
                <a:latin typeface="Arial" charset="0"/>
                <a:ea typeface="ＭＳ Ｐゴシック" pitchFamily="-106" charset="-128"/>
              </a:defRPr>
            </a:lvl1pPr>
          </a:lstStyle>
          <a:p>
            <a:pPr>
              <a:defRPr/>
            </a:pPr>
            <a:r>
              <a:rPr lang="en-GB"/>
              <a:t>Cairdeas Gathering         June 2018</a:t>
            </a:r>
            <a:endParaRPr lang="en-GB" dirty="0"/>
          </a:p>
        </p:txBody>
      </p:sp>
      <p:sp>
        <p:nvSpPr>
          <p:cNvPr id="6" name="Slide Number Placeholder 5"/>
          <p:cNvSpPr>
            <a:spLocks noGrp="1"/>
          </p:cNvSpPr>
          <p:nvPr>
            <p:ph type="sldNum" sz="quarter" idx="4"/>
          </p:nvPr>
        </p:nvSpPr>
        <p:spPr>
          <a:xfrm>
            <a:off x="7620000" y="19050"/>
            <a:ext cx="1066800" cy="328613"/>
          </a:xfrm>
          <a:prstGeom prst="rect">
            <a:avLst/>
          </a:prstGeom>
        </p:spPr>
        <p:txBody>
          <a:bodyPr vert="horz" wrap="square" lIns="91440" tIns="45720" rIns="91440" bIns="45720" numCol="1" anchor="ctr" anchorCtr="0" compatLnSpc="1">
            <a:prstTxWarp prst="textNoShape">
              <a:avLst/>
            </a:prstTxWarp>
          </a:bodyPr>
          <a:lstStyle>
            <a:lvl1pPr>
              <a:defRPr sz="1400" b="1">
                <a:solidFill>
                  <a:srgbClr val="FFFFFF"/>
                </a:solidFill>
                <a:latin typeface="Arial" charset="0"/>
                <a:ea typeface="ＭＳ Ｐゴシック" pitchFamily="-106" charset="-128"/>
              </a:defRPr>
            </a:lvl1pPr>
          </a:lstStyle>
          <a:p>
            <a:pPr>
              <a:defRPr/>
            </a:pPr>
            <a:endParaRPr lang="en-GB" dirty="0"/>
          </a:p>
        </p:txBody>
      </p:sp>
      <p:pic>
        <p:nvPicPr>
          <p:cNvPr id="9" name="Picture 26" descr="MPCare-Logo[1]"/>
          <p:cNvPicPr>
            <a:picLocks noChangeAspect="1" noChangeArrowheads="1"/>
          </p:cNvPicPr>
          <p:nvPr userDrawn="1"/>
        </p:nvPicPr>
        <p:blipFill>
          <a:blip r:embed="rId13"/>
          <a:srcRect/>
          <a:stretch>
            <a:fillRect/>
          </a:stretch>
        </p:blipFill>
        <p:spPr bwMode="auto">
          <a:xfrm>
            <a:off x="165106" y="6237312"/>
            <a:ext cx="620688" cy="620688"/>
          </a:xfrm>
          <a:prstGeom prst="rect">
            <a:avLst/>
          </a:prstGeom>
          <a:noFill/>
          <a:ln w="9525">
            <a:noFill/>
            <a:miter lim="800000"/>
            <a:headEnd/>
            <a:tailEnd/>
          </a:ln>
        </p:spPr>
      </p:pic>
      <p:pic>
        <p:nvPicPr>
          <p:cNvPr id="11" name="Picture 3"/>
          <p:cNvPicPr>
            <a:picLocks noChangeAspect="1" noChangeArrowheads="1"/>
          </p:cNvPicPr>
          <p:nvPr userDrawn="1"/>
        </p:nvPicPr>
        <p:blipFill>
          <a:blip r:embed="rId14">
            <a:clrChange>
              <a:clrFrom>
                <a:srgbClr val="FFFFFF"/>
              </a:clrFrom>
              <a:clrTo>
                <a:srgbClr val="FFFFFF">
                  <a:alpha val="0"/>
                </a:srgbClr>
              </a:clrTo>
            </a:clrChange>
          </a:blip>
          <a:srcRect/>
          <a:stretch>
            <a:fillRect/>
          </a:stretch>
        </p:blipFill>
        <p:spPr bwMode="auto">
          <a:xfrm>
            <a:off x="8532440" y="6231380"/>
            <a:ext cx="611560" cy="626619"/>
          </a:xfrm>
          <a:prstGeom prst="rect">
            <a:avLst/>
          </a:prstGeom>
          <a:noFill/>
          <a:ln w="9525">
            <a:noFill/>
            <a:miter lim="800000"/>
            <a:headEnd/>
            <a:tailEnd/>
          </a:ln>
        </p:spPr>
      </p:pic>
      <p:pic>
        <p:nvPicPr>
          <p:cNvPr id="3" name="Picture 2"/>
          <p:cNvPicPr>
            <a:picLocks noChangeAspect="1"/>
          </p:cNvPicPr>
          <p:nvPr userDrawn="1"/>
        </p:nvPicPr>
        <p:blipFill>
          <a:blip r:embed="rId15"/>
          <a:stretch>
            <a:fillRect/>
          </a:stretch>
        </p:blipFill>
        <p:spPr>
          <a:xfrm>
            <a:off x="3275856" y="6160986"/>
            <a:ext cx="2990978" cy="615038"/>
          </a:xfrm>
          <a:prstGeom prst="rect">
            <a:avLst/>
          </a:prstGeom>
        </p:spPr>
      </p:pic>
    </p:spTree>
  </p:cSld>
  <p:clrMap bg1="lt1" tx1="dk1" bg2="lt2" tx2="dk2" accent1="accent1" accent2="accent2" accent3="accent3" accent4="accent4" accent5="accent5" accent6="accent6" hlink="hlink" folHlink="folHlink"/>
  <p:sldLayoutIdLst>
    <p:sldLayoutId id="2147483758" r:id="rId1"/>
    <p:sldLayoutId id="2147483751" r:id="rId2"/>
    <p:sldLayoutId id="2147483759" r:id="rId3"/>
    <p:sldLayoutId id="2147483752" r:id="rId4"/>
    <p:sldLayoutId id="2147483760" r:id="rId5"/>
    <p:sldLayoutId id="2147483753" r:id="rId6"/>
    <p:sldLayoutId id="2147483754" r:id="rId7"/>
    <p:sldLayoutId id="2147483761" r:id="rId8"/>
    <p:sldLayoutId id="2147483755" r:id="rId9"/>
    <p:sldLayoutId id="2147483756" r:id="rId10"/>
    <p:sldLayoutId id="2147483757" r:id="rId11"/>
  </p:sldLayoutIdLst>
  <p:hf sldNum="0" hdr="0" ftr="0" dt="0"/>
  <p:txStyles>
    <p:titleStyle>
      <a:lvl1pPr algn="l" rtl="0" eaLnBrk="0" fontAlgn="base" hangingPunct="0">
        <a:spcBef>
          <a:spcPct val="0"/>
        </a:spcBef>
        <a:spcAft>
          <a:spcPct val="0"/>
        </a:spcAft>
        <a:defRPr sz="4000" kern="1200" spc="-100">
          <a:solidFill>
            <a:schemeClr val="tx2"/>
          </a:solidFill>
          <a:latin typeface="+mj-lt"/>
          <a:ea typeface="MS PGothic" pitchFamily="34" charset="-128"/>
          <a:cs typeface="+mj-cs"/>
        </a:defRPr>
      </a:lvl1pPr>
      <a:lvl2pPr algn="l" rtl="0" eaLnBrk="0" fontAlgn="base" hangingPunct="0">
        <a:spcBef>
          <a:spcPct val="0"/>
        </a:spcBef>
        <a:spcAft>
          <a:spcPct val="0"/>
        </a:spcAft>
        <a:defRPr sz="4000">
          <a:solidFill>
            <a:schemeClr val="tx2"/>
          </a:solidFill>
          <a:latin typeface="Arial" charset="0"/>
          <a:ea typeface="MS PGothic" pitchFamily="34" charset="-128"/>
        </a:defRPr>
      </a:lvl2pPr>
      <a:lvl3pPr algn="l" rtl="0" eaLnBrk="0" fontAlgn="base" hangingPunct="0">
        <a:spcBef>
          <a:spcPct val="0"/>
        </a:spcBef>
        <a:spcAft>
          <a:spcPct val="0"/>
        </a:spcAft>
        <a:defRPr sz="4000">
          <a:solidFill>
            <a:schemeClr val="tx2"/>
          </a:solidFill>
          <a:latin typeface="Arial" charset="0"/>
          <a:ea typeface="MS PGothic" pitchFamily="34" charset="-128"/>
        </a:defRPr>
      </a:lvl3pPr>
      <a:lvl4pPr algn="l" rtl="0" eaLnBrk="0" fontAlgn="base" hangingPunct="0">
        <a:spcBef>
          <a:spcPct val="0"/>
        </a:spcBef>
        <a:spcAft>
          <a:spcPct val="0"/>
        </a:spcAft>
        <a:defRPr sz="4000">
          <a:solidFill>
            <a:schemeClr val="tx2"/>
          </a:solidFill>
          <a:latin typeface="Arial" charset="0"/>
          <a:ea typeface="MS PGothic" pitchFamily="34" charset="-128"/>
        </a:defRPr>
      </a:lvl4pPr>
      <a:lvl5pPr algn="l" rtl="0" eaLnBrk="0" fontAlgn="base" hangingPunct="0">
        <a:spcBef>
          <a:spcPct val="0"/>
        </a:spcBef>
        <a:spcAft>
          <a:spcPct val="0"/>
        </a:spcAft>
        <a:defRPr sz="4000">
          <a:solidFill>
            <a:schemeClr val="tx2"/>
          </a:solidFill>
          <a:latin typeface="Arial" charset="0"/>
          <a:ea typeface="MS PGothic" pitchFamily="34" charset="-128"/>
        </a:defRPr>
      </a:lvl5pPr>
      <a:lvl6pPr marL="457200" algn="l" rtl="0" fontAlgn="base">
        <a:spcBef>
          <a:spcPct val="0"/>
        </a:spcBef>
        <a:spcAft>
          <a:spcPct val="0"/>
        </a:spcAft>
        <a:defRPr sz="4000">
          <a:solidFill>
            <a:schemeClr val="tx2"/>
          </a:solidFill>
          <a:latin typeface="Arial" charset="0"/>
          <a:ea typeface="ＭＳ Ｐゴシック" pitchFamily="-106" charset="-128"/>
        </a:defRPr>
      </a:lvl6pPr>
      <a:lvl7pPr marL="914400" algn="l" rtl="0" fontAlgn="base">
        <a:spcBef>
          <a:spcPct val="0"/>
        </a:spcBef>
        <a:spcAft>
          <a:spcPct val="0"/>
        </a:spcAft>
        <a:defRPr sz="4000">
          <a:solidFill>
            <a:schemeClr val="tx2"/>
          </a:solidFill>
          <a:latin typeface="Arial" charset="0"/>
          <a:ea typeface="ＭＳ Ｐゴシック" pitchFamily="-106" charset="-128"/>
        </a:defRPr>
      </a:lvl7pPr>
      <a:lvl8pPr marL="1371600" algn="l" rtl="0" fontAlgn="base">
        <a:spcBef>
          <a:spcPct val="0"/>
        </a:spcBef>
        <a:spcAft>
          <a:spcPct val="0"/>
        </a:spcAft>
        <a:defRPr sz="4000">
          <a:solidFill>
            <a:schemeClr val="tx2"/>
          </a:solidFill>
          <a:latin typeface="Arial" charset="0"/>
          <a:ea typeface="ＭＳ Ｐゴシック" pitchFamily="-106" charset="-128"/>
        </a:defRPr>
      </a:lvl8pPr>
      <a:lvl9pPr marL="1828800" algn="l" rtl="0" fontAlgn="base">
        <a:spcBef>
          <a:spcPct val="0"/>
        </a:spcBef>
        <a:spcAft>
          <a:spcPct val="0"/>
        </a:spcAft>
        <a:defRPr sz="4000">
          <a:solidFill>
            <a:schemeClr val="tx2"/>
          </a:solidFill>
          <a:latin typeface="Arial" charset="0"/>
          <a:ea typeface="ＭＳ Ｐゴシック" pitchFamily="-106" charset="-128"/>
        </a:defRPr>
      </a:lvl9pPr>
    </p:titleStyle>
    <p:bodyStyle>
      <a:lvl1pPr marL="182563" indent="-182563" algn="l" rtl="0" eaLnBrk="0" fontAlgn="base" hangingPunct="0">
        <a:spcBef>
          <a:spcPct val="20000"/>
        </a:spcBef>
        <a:spcAft>
          <a:spcPct val="0"/>
        </a:spcAft>
        <a:buClr>
          <a:schemeClr val="accent1"/>
        </a:buClr>
        <a:buSzPct val="85000"/>
        <a:buFont typeface="Arial" pitchFamily="34" charset="0"/>
        <a:buChar char="•"/>
        <a:defRPr sz="2400" kern="1200">
          <a:solidFill>
            <a:schemeClr val="tx1"/>
          </a:solidFill>
          <a:latin typeface="+mn-lt"/>
          <a:ea typeface="MS PGothic" pitchFamily="34" charset="-128"/>
          <a:cs typeface="+mn-cs"/>
        </a:defRPr>
      </a:lvl1pPr>
      <a:lvl2pPr marL="457200" indent="-182563" algn="l" rtl="0" eaLnBrk="0" fontAlgn="base" hangingPunct="0">
        <a:spcBef>
          <a:spcPct val="20000"/>
        </a:spcBef>
        <a:spcAft>
          <a:spcPct val="0"/>
        </a:spcAft>
        <a:buClr>
          <a:schemeClr val="accent1"/>
        </a:buClr>
        <a:buSzPct val="85000"/>
        <a:buFont typeface="Arial" pitchFamily="34" charset="0"/>
        <a:buChar char="•"/>
        <a:defRPr sz="2000" kern="1200">
          <a:solidFill>
            <a:schemeClr val="tx1"/>
          </a:solidFill>
          <a:latin typeface="+mn-lt"/>
          <a:ea typeface="MS PGothic" pitchFamily="34" charset="-128"/>
          <a:cs typeface="+mn-cs"/>
        </a:defRPr>
      </a:lvl2pPr>
      <a:lvl3pPr marL="730250" indent="-182563" algn="l" rtl="0" eaLnBrk="0" fontAlgn="base" hangingPunct="0">
        <a:spcBef>
          <a:spcPct val="20000"/>
        </a:spcBef>
        <a:spcAft>
          <a:spcPct val="0"/>
        </a:spcAft>
        <a:buClr>
          <a:schemeClr val="accent1"/>
        </a:buClr>
        <a:buSzPct val="90000"/>
        <a:buFont typeface="Arial" pitchFamily="34" charset="0"/>
        <a:buChar char="•"/>
        <a:defRPr kern="1200">
          <a:solidFill>
            <a:schemeClr val="tx1"/>
          </a:solidFill>
          <a:latin typeface="+mn-lt"/>
          <a:ea typeface="MS PGothic" pitchFamily="34" charset="-128"/>
          <a:cs typeface="+mn-cs"/>
        </a:defRPr>
      </a:lvl3pPr>
      <a:lvl4pPr marL="1004888" indent="-182563" algn="l" rtl="0" eaLnBrk="0" fontAlgn="base" hangingPunct="0">
        <a:spcBef>
          <a:spcPct val="20000"/>
        </a:spcBef>
        <a:spcAft>
          <a:spcPct val="0"/>
        </a:spcAft>
        <a:buClr>
          <a:schemeClr val="accent1"/>
        </a:buClr>
        <a:buFont typeface="Arial" pitchFamily="34" charset="0"/>
        <a:buChar char="•"/>
        <a:defRPr sz="1600" kern="1200">
          <a:solidFill>
            <a:schemeClr val="tx1"/>
          </a:solidFill>
          <a:latin typeface="+mn-lt"/>
          <a:ea typeface="MS PGothic" pitchFamily="34" charset="-128"/>
          <a:cs typeface="+mn-cs"/>
        </a:defRPr>
      </a:lvl4pPr>
      <a:lvl5pPr marL="1187450" indent="-136525" algn="l" rtl="0" eaLnBrk="0" fontAlgn="base" hangingPunct="0">
        <a:spcBef>
          <a:spcPct val="20000"/>
        </a:spcBef>
        <a:spcAft>
          <a:spcPct val="0"/>
        </a:spcAft>
        <a:buClr>
          <a:schemeClr val="accent1"/>
        </a:buClr>
        <a:buSzPct val="100000"/>
        <a:buFont typeface="Arial" pitchFamily="34" charset="0"/>
        <a:buChar char="•"/>
        <a:defRPr sz="1400" kern="1200">
          <a:solidFill>
            <a:schemeClr val="tx1"/>
          </a:solidFill>
          <a:latin typeface="+mn-lt"/>
          <a:ea typeface="MS PGothic" pitchFamily="34" charset="-128"/>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663"/>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rgbClr val="FFFFFF"/>
              </a:solidFill>
              <a:ea typeface="ＭＳ Ｐゴシック" pitchFamily="-106" charset="-128"/>
            </a:endParaRPr>
          </a:p>
        </p:txBody>
      </p:sp>
      <p:sp>
        <p:nvSpPr>
          <p:cNvPr id="2" name="Title Placeholder 1"/>
          <p:cNvSpPr>
            <a:spLocks noGrp="1"/>
          </p:cNvSpPr>
          <p:nvPr>
            <p:ph type="title"/>
          </p:nvPr>
        </p:nvSpPr>
        <p:spPr>
          <a:xfrm>
            <a:off x="457200" y="533400"/>
            <a:ext cx="8229600" cy="990600"/>
          </a:xfrm>
          <a:prstGeom prst="rect">
            <a:avLst/>
          </a:prstGeom>
        </p:spPr>
        <p:txBody>
          <a:bodyPr vert="horz" wrap="square" lIns="91440" tIns="45720" rIns="91440" bIns="45720" numCol="1" anchor="ctr" anchorCtr="0" compatLnSpc="1">
            <a:prstTxWarp prst="textNoShape">
              <a:avLst/>
            </a:prstTxWarp>
            <a:normAutofit/>
          </a:bodyPr>
          <a:lstStyle/>
          <a:p>
            <a:pPr lvl="0"/>
            <a:r>
              <a:rPr lang="en-US"/>
              <a:t>Click to edit Master title style</a:t>
            </a:r>
          </a:p>
        </p:txBody>
      </p:sp>
      <p:sp>
        <p:nvSpPr>
          <p:cNvPr id="1028" name="Text Placeholder 2"/>
          <p:cNvSpPr>
            <a:spLocks noGrp="1"/>
          </p:cNvSpPr>
          <p:nvPr>
            <p:ph type="body" idx="1"/>
          </p:nvPr>
        </p:nvSpPr>
        <p:spPr bwMode="auto">
          <a:xfrm>
            <a:off x="457200" y="1600200"/>
            <a:ext cx="8229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Rectangle 6"/>
          <p:cNvSpPr/>
          <p:nvPr/>
        </p:nvSpPr>
        <p:spPr>
          <a:xfrm>
            <a:off x="0" y="1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rgbClr val="FFFFFF"/>
              </a:solidFill>
              <a:ea typeface="ＭＳ Ｐゴシック" pitchFamily="-106" charset="-128"/>
            </a:endParaRPr>
          </a:p>
        </p:txBody>
      </p:sp>
      <p:sp>
        <p:nvSpPr>
          <p:cNvPr id="4" name="Date Placeholder 3"/>
          <p:cNvSpPr>
            <a:spLocks noGrp="1"/>
          </p:cNvSpPr>
          <p:nvPr>
            <p:ph type="dt" sz="half" idx="2"/>
          </p:nvPr>
        </p:nvSpPr>
        <p:spPr>
          <a:xfrm>
            <a:off x="457200" y="19060"/>
            <a:ext cx="2895600" cy="328613"/>
          </a:xfrm>
          <a:prstGeom prst="rect">
            <a:avLst/>
          </a:prstGeom>
        </p:spPr>
        <p:txBody>
          <a:bodyPr vert="horz" wrap="square" lIns="91440" tIns="45720" rIns="91440" bIns="45720" numCol="1" anchor="ctr" anchorCtr="0" compatLnSpc="1">
            <a:prstTxWarp prst="textNoShape">
              <a:avLst/>
            </a:prstTxWarp>
          </a:bodyPr>
          <a:lstStyle>
            <a:lvl1pPr>
              <a:defRPr sz="900">
                <a:solidFill>
                  <a:srgbClr val="FFFFFF"/>
                </a:solidFill>
                <a:latin typeface="Arial" charset="0"/>
                <a:ea typeface="ＭＳ Ｐゴシック" pitchFamily="-106" charset="-128"/>
              </a:defRPr>
            </a:lvl1pPr>
          </a:lstStyle>
          <a:p>
            <a:pPr>
              <a:defRPr/>
            </a:pPr>
            <a:fld id="{9E2DACC9-F99C-40CE-8F14-E410E07CCEED}" type="datetime1">
              <a:rPr lang="en-GB" smtClean="0"/>
              <a:t>06/06/2018</a:t>
            </a:fld>
            <a:endParaRPr lang="en-GB"/>
          </a:p>
        </p:txBody>
      </p:sp>
      <p:sp>
        <p:nvSpPr>
          <p:cNvPr id="5" name="Footer Placeholder 4"/>
          <p:cNvSpPr>
            <a:spLocks noGrp="1"/>
          </p:cNvSpPr>
          <p:nvPr>
            <p:ph type="ftr" sz="quarter" idx="3"/>
          </p:nvPr>
        </p:nvSpPr>
        <p:spPr>
          <a:xfrm>
            <a:off x="3429000" y="19060"/>
            <a:ext cx="4114800" cy="328613"/>
          </a:xfrm>
          <a:prstGeom prst="rect">
            <a:avLst/>
          </a:prstGeom>
        </p:spPr>
        <p:txBody>
          <a:bodyPr vert="horz" wrap="square" lIns="91440" tIns="45720" rIns="91440" bIns="45720" numCol="1" anchor="ctr" anchorCtr="0" compatLnSpc="1">
            <a:prstTxWarp prst="textNoShape">
              <a:avLst/>
            </a:prstTxWarp>
          </a:bodyPr>
          <a:lstStyle>
            <a:lvl1pPr algn="ctr">
              <a:defRPr sz="900">
                <a:solidFill>
                  <a:srgbClr val="FFFFFF"/>
                </a:solidFill>
                <a:latin typeface="Arial" charset="0"/>
                <a:ea typeface="ＭＳ Ｐゴシック" pitchFamily="-106" charset="-128"/>
              </a:defRPr>
            </a:lvl1pPr>
          </a:lstStyle>
          <a:p>
            <a:pPr>
              <a:defRPr/>
            </a:pPr>
            <a:r>
              <a:rPr lang="en-GB"/>
              <a:t>Cairdeas Gathering         June 2018</a:t>
            </a:r>
          </a:p>
        </p:txBody>
      </p:sp>
      <p:sp>
        <p:nvSpPr>
          <p:cNvPr id="6" name="Slide Number Placeholder 5"/>
          <p:cNvSpPr>
            <a:spLocks noGrp="1"/>
          </p:cNvSpPr>
          <p:nvPr>
            <p:ph type="sldNum" sz="quarter" idx="4"/>
          </p:nvPr>
        </p:nvSpPr>
        <p:spPr>
          <a:xfrm>
            <a:off x="7620000" y="19060"/>
            <a:ext cx="1066800" cy="328613"/>
          </a:xfrm>
          <a:prstGeom prst="rect">
            <a:avLst/>
          </a:prstGeom>
        </p:spPr>
        <p:txBody>
          <a:bodyPr vert="horz" wrap="square" lIns="91440" tIns="45720" rIns="91440" bIns="45720" numCol="1" anchor="ctr" anchorCtr="0" compatLnSpc="1">
            <a:prstTxWarp prst="textNoShape">
              <a:avLst/>
            </a:prstTxWarp>
          </a:bodyPr>
          <a:lstStyle>
            <a:lvl1pPr>
              <a:defRPr sz="1050" b="1">
                <a:solidFill>
                  <a:srgbClr val="FFFFFF"/>
                </a:solidFill>
                <a:latin typeface="Arial" charset="0"/>
                <a:ea typeface="ＭＳ Ｐゴシック" pitchFamily="-106" charset="-128"/>
              </a:defRPr>
            </a:lvl1pPr>
          </a:lstStyle>
          <a:p>
            <a:pPr>
              <a:defRPr/>
            </a:pPr>
            <a:fld id="{7BE006DC-9129-4C45-95DD-5935760E6275}" type="slidenum">
              <a:rPr lang="en-GB"/>
              <a:pPr>
                <a:defRPr/>
              </a:pPr>
              <a:t>‹#›</a:t>
            </a:fld>
            <a:endParaRPr lang="en-GB"/>
          </a:p>
        </p:txBody>
      </p:sp>
      <p:pic>
        <p:nvPicPr>
          <p:cNvPr id="3" name="Picture 2"/>
          <p:cNvPicPr>
            <a:picLocks noChangeAspect="1"/>
          </p:cNvPicPr>
          <p:nvPr userDrawn="1"/>
        </p:nvPicPr>
        <p:blipFill>
          <a:blip r:embed="rId13"/>
          <a:stretch>
            <a:fillRect/>
          </a:stretch>
        </p:blipFill>
        <p:spPr>
          <a:xfrm>
            <a:off x="163814" y="6139964"/>
            <a:ext cx="8980186" cy="695004"/>
          </a:xfrm>
          <a:prstGeom prst="rect">
            <a:avLst/>
          </a:prstGeom>
        </p:spPr>
      </p:pic>
    </p:spTree>
    <p:extLst>
      <p:ext uri="{BB962C8B-B14F-4D97-AF65-F5344CB8AC3E}">
        <p14:creationId xmlns:p14="http://schemas.microsoft.com/office/powerpoint/2010/main" val="2827650553"/>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Lst>
  <p:hf sldNum="0" hdr="0" ftr="0" dt="0"/>
  <p:txStyles>
    <p:titleStyle>
      <a:lvl1pPr algn="l" rtl="0" eaLnBrk="0" fontAlgn="base" hangingPunct="0">
        <a:spcBef>
          <a:spcPct val="0"/>
        </a:spcBef>
        <a:spcAft>
          <a:spcPct val="0"/>
        </a:spcAft>
        <a:defRPr sz="3000" kern="1200" spc="-75">
          <a:solidFill>
            <a:schemeClr val="tx2"/>
          </a:solidFill>
          <a:latin typeface="+mj-lt"/>
          <a:ea typeface="MS PGothic" pitchFamily="34" charset="-128"/>
          <a:cs typeface="+mj-cs"/>
        </a:defRPr>
      </a:lvl1pPr>
      <a:lvl2pPr algn="l" rtl="0" eaLnBrk="0" fontAlgn="base" hangingPunct="0">
        <a:spcBef>
          <a:spcPct val="0"/>
        </a:spcBef>
        <a:spcAft>
          <a:spcPct val="0"/>
        </a:spcAft>
        <a:defRPr sz="3000">
          <a:solidFill>
            <a:schemeClr val="tx2"/>
          </a:solidFill>
          <a:latin typeface="Arial" charset="0"/>
          <a:ea typeface="MS PGothic" pitchFamily="34" charset="-128"/>
        </a:defRPr>
      </a:lvl2pPr>
      <a:lvl3pPr algn="l" rtl="0" eaLnBrk="0" fontAlgn="base" hangingPunct="0">
        <a:spcBef>
          <a:spcPct val="0"/>
        </a:spcBef>
        <a:spcAft>
          <a:spcPct val="0"/>
        </a:spcAft>
        <a:defRPr sz="3000">
          <a:solidFill>
            <a:schemeClr val="tx2"/>
          </a:solidFill>
          <a:latin typeface="Arial" charset="0"/>
          <a:ea typeface="MS PGothic" pitchFamily="34" charset="-128"/>
        </a:defRPr>
      </a:lvl3pPr>
      <a:lvl4pPr algn="l" rtl="0" eaLnBrk="0" fontAlgn="base" hangingPunct="0">
        <a:spcBef>
          <a:spcPct val="0"/>
        </a:spcBef>
        <a:spcAft>
          <a:spcPct val="0"/>
        </a:spcAft>
        <a:defRPr sz="3000">
          <a:solidFill>
            <a:schemeClr val="tx2"/>
          </a:solidFill>
          <a:latin typeface="Arial" charset="0"/>
          <a:ea typeface="MS PGothic" pitchFamily="34" charset="-128"/>
        </a:defRPr>
      </a:lvl4pPr>
      <a:lvl5pPr algn="l" rtl="0" eaLnBrk="0" fontAlgn="base" hangingPunct="0">
        <a:spcBef>
          <a:spcPct val="0"/>
        </a:spcBef>
        <a:spcAft>
          <a:spcPct val="0"/>
        </a:spcAft>
        <a:defRPr sz="3000">
          <a:solidFill>
            <a:schemeClr val="tx2"/>
          </a:solidFill>
          <a:latin typeface="Arial" charset="0"/>
          <a:ea typeface="MS PGothic" pitchFamily="34" charset="-128"/>
        </a:defRPr>
      </a:lvl5pPr>
      <a:lvl6pPr marL="342884" algn="l" rtl="0" fontAlgn="base">
        <a:spcBef>
          <a:spcPct val="0"/>
        </a:spcBef>
        <a:spcAft>
          <a:spcPct val="0"/>
        </a:spcAft>
        <a:defRPr sz="3000">
          <a:solidFill>
            <a:schemeClr val="tx2"/>
          </a:solidFill>
          <a:latin typeface="Arial" charset="0"/>
          <a:ea typeface="ＭＳ Ｐゴシック" pitchFamily="-106" charset="-128"/>
        </a:defRPr>
      </a:lvl6pPr>
      <a:lvl7pPr marL="685766" algn="l" rtl="0" fontAlgn="base">
        <a:spcBef>
          <a:spcPct val="0"/>
        </a:spcBef>
        <a:spcAft>
          <a:spcPct val="0"/>
        </a:spcAft>
        <a:defRPr sz="3000">
          <a:solidFill>
            <a:schemeClr val="tx2"/>
          </a:solidFill>
          <a:latin typeface="Arial" charset="0"/>
          <a:ea typeface="ＭＳ Ｐゴシック" pitchFamily="-106" charset="-128"/>
        </a:defRPr>
      </a:lvl7pPr>
      <a:lvl8pPr marL="1028649" algn="l" rtl="0" fontAlgn="base">
        <a:spcBef>
          <a:spcPct val="0"/>
        </a:spcBef>
        <a:spcAft>
          <a:spcPct val="0"/>
        </a:spcAft>
        <a:defRPr sz="3000">
          <a:solidFill>
            <a:schemeClr val="tx2"/>
          </a:solidFill>
          <a:latin typeface="Arial" charset="0"/>
          <a:ea typeface="ＭＳ Ｐゴシック" pitchFamily="-106" charset="-128"/>
        </a:defRPr>
      </a:lvl8pPr>
      <a:lvl9pPr marL="1371532" algn="l" rtl="0" fontAlgn="base">
        <a:spcBef>
          <a:spcPct val="0"/>
        </a:spcBef>
        <a:spcAft>
          <a:spcPct val="0"/>
        </a:spcAft>
        <a:defRPr sz="3000">
          <a:solidFill>
            <a:schemeClr val="tx2"/>
          </a:solidFill>
          <a:latin typeface="Arial" charset="0"/>
          <a:ea typeface="ＭＳ Ｐゴシック" pitchFamily="-106" charset="-128"/>
        </a:defRPr>
      </a:lvl9pPr>
    </p:titleStyle>
    <p:bodyStyle>
      <a:lvl1pPr marL="136916" indent="-136916" algn="l" rtl="0" eaLnBrk="0" fontAlgn="base" hangingPunct="0">
        <a:spcBef>
          <a:spcPct val="20000"/>
        </a:spcBef>
        <a:spcAft>
          <a:spcPct val="0"/>
        </a:spcAft>
        <a:buClr>
          <a:schemeClr val="accent1"/>
        </a:buClr>
        <a:buSzPct val="85000"/>
        <a:buFont typeface="Arial" pitchFamily="34" charset="0"/>
        <a:buChar char="•"/>
        <a:defRPr sz="1800" kern="1200">
          <a:solidFill>
            <a:schemeClr val="tx1"/>
          </a:solidFill>
          <a:latin typeface="+mn-lt"/>
          <a:ea typeface="MS PGothic" pitchFamily="34" charset="-128"/>
          <a:cs typeface="+mn-cs"/>
        </a:defRPr>
      </a:lvl1pPr>
      <a:lvl2pPr marL="342884" indent="-136916" algn="l" rtl="0" eaLnBrk="0" fontAlgn="base" hangingPunct="0">
        <a:spcBef>
          <a:spcPct val="20000"/>
        </a:spcBef>
        <a:spcAft>
          <a:spcPct val="0"/>
        </a:spcAft>
        <a:buClr>
          <a:schemeClr val="accent1"/>
        </a:buClr>
        <a:buSzPct val="85000"/>
        <a:buFont typeface="Arial" pitchFamily="34" charset="0"/>
        <a:buChar char="•"/>
        <a:defRPr sz="1500" kern="1200">
          <a:solidFill>
            <a:schemeClr val="tx1"/>
          </a:solidFill>
          <a:latin typeface="+mn-lt"/>
          <a:ea typeface="MS PGothic" pitchFamily="34" charset="-128"/>
          <a:cs typeface="+mn-cs"/>
        </a:defRPr>
      </a:lvl2pPr>
      <a:lvl3pPr marL="547661" indent="-136916" algn="l" rtl="0" eaLnBrk="0" fontAlgn="base" hangingPunct="0">
        <a:spcBef>
          <a:spcPct val="20000"/>
        </a:spcBef>
        <a:spcAft>
          <a:spcPct val="0"/>
        </a:spcAft>
        <a:buClr>
          <a:schemeClr val="accent1"/>
        </a:buClr>
        <a:buSzPct val="90000"/>
        <a:buFont typeface="Arial" pitchFamily="34" charset="0"/>
        <a:buChar char="•"/>
        <a:defRPr kern="1200">
          <a:solidFill>
            <a:schemeClr val="tx1"/>
          </a:solidFill>
          <a:latin typeface="+mn-lt"/>
          <a:ea typeface="MS PGothic" pitchFamily="34" charset="-128"/>
          <a:cs typeface="+mn-cs"/>
        </a:defRPr>
      </a:lvl3pPr>
      <a:lvl4pPr marL="753629" indent="-136916" algn="l" rtl="0" eaLnBrk="0" fontAlgn="base" hangingPunct="0">
        <a:spcBef>
          <a:spcPct val="20000"/>
        </a:spcBef>
        <a:spcAft>
          <a:spcPct val="0"/>
        </a:spcAft>
        <a:buClr>
          <a:schemeClr val="accent1"/>
        </a:buClr>
        <a:buFont typeface="Arial" pitchFamily="34" charset="0"/>
        <a:buChar char="•"/>
        <a:defRPr sz="1200" kern="1200">
          <a:solidFill>
            <a:schemeClr val="tx1"/>
          </a:solidFill>
          <a:latin typeface="+mn-lt"/>
          <a:ea typeface="MS PGothic" pitchFamily="34" charset="-128"/>
          <a:cs typeface="+mn-cs"/>
        </a:defRPr>
      </a:lvl4pPr>
      <a:lvl5pPr marL="890544" indent="-102389" algn="l" rtl="0" eaLnBrk="0" fontAlgn="base" hangingPunct="0">
        <a:spcBef>
          <a:spcPct val="20000"/>
        </a:spcBef>
        <a:spcAft>
          <a:spcPct val="0"/>
        </a:spcAft>
        <a:buClr>
          <a:schemeClr val="accent1"/>
        </a:buClr>
        <a:buSzPct val="100000"/>
        <a:buFont typeface="Arial" pitchFamily="34" charset="0"/>
        <a:buChar char="•"/>
        <a:defRPr sz="1050" kern="1200">
          <a:solidFill>
            <a:schemeClr val="tx1"/>
          </a:solidFill>
          <a:latin typeface="+mn-lt"/>
          <a:ea typeface="MS PGothic" pitchFamily="34" charset="-128"/>
          <a:cs typeface="+mn-cs"/>
        </a:defRPr>
      </a:lvl5pPr>
      <a:lvl6pPr marL="1028649" indent="-137153" algn="l" defTabSz="685766"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02" indent="-137153" algn="l" defTabSz="685766"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2956" indent="-137153" algn="l" defTabSz="685766"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08" indent="-137153" algn="l" defTabSz="685766"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gif"/><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hyperlink" Target="http://www.ed.ac.uk/global-health" TargetMode="External"/><Relationship Id="rId2" Type="http://schemas.openxmlformats.org/officeDocument/2006/relationships/hyperlink" Target="http://www.cairdeas.org.uk/" TargetMode="External"/><Relationship Id="rId1" Type="http://schemas.openxmlformats.org/officeDocument/2006/relationships/slideLayout" Target="../slideLayouts/slideLayout13.xml"/><Relationship Id="rId6" Type="http://schemas.openxmlformats.org/officeDocument/2006/relationships/hyperlink" Target="http://www.prime-international.org/" TargetMode="External"/><Relationship Id="rId5" Type="http://schemas.openxmlformats.org/officeDocument/2006/relationships/hyperlink" Target="http://www.emms.org/" TargetMode="External"/><Relationship Id="rId4" Type="http://schemas.openxmlformats.org/officeDocument/2006/relationships/hyperlink" Target="http://www.ed.ac.uk/usher/primary-palliative-care"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hyperlink" Target="http://www.cairdeas.org.uk/" TargetMode="Externa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subTitle" sz="quarter" idx="1"/>
          </p:nvPr>
        </p:nvSpPr>
        <p:spPr>
          <a:xfrm>
            <a:off x="685800" y="3505200"/>
            <a:ext cx="7486600" cy="1752600"/>
          </a:xfrm>
        </p:spPr>
        <p:txBody>
          <a:bodyPr/>
          <a:lstStyle/>
          <a:p>
            <a:pPr algn="l">
              <a:buFont typeface="Monotype Sorts"/>
              <a:buNone/>
            </a:pPr>
            <a:r>
              <a:rPr lang="en-GB" sz="2800" i="1" dirty="0">
                <a:solidFill>
                  <a:schemeClr val="accent1"/>
                </a:solidFill>
              </a:rPr>
              <a:t>Dr Mhoira Leng FRCP</a:t>
            </a:r>
          </a:p>
          <a:p>
            <a:r>
              <a:rPr lang="en-GB" i="1" dirty="0">
                <a:solidFill>
                  <a:schemeClr val="tx1"/>
                </a:solidFill>
              </a:rPr>
              <a:t>Palliative Care, Makerere University, Kampala</a:t>
            </a:r>
          </a:p>
          <a:p>
            <a:pPr algn="l">
              <a:buFont typeface="Monotype Sorts"/>
              <a:buNone/>
            </a:pPr>
            <a:r>
              <a:rPr lang="en-GB" i="1" dirty="0">
                <a:solidFill>
                  <a:schemeClr val="tx1"/>
                </a:solidFill>
              </a:rPr>
              <a:t>Cairdeas Palliative Care Trust, Scotland</a:t>
            </a:r>
          </a:p>
          <a:p>
            <a:r>
              <a:rPr lang="en-GB" i="1" dirty="0">
                <a:solidFill>
                  <a:schemeClr val="tx1"/>
                </a:solidFill>
              </a:rPr>
              <a:t>Global Health Academy, University of Edinburgh</a:t>
            </a:r>
          </a:p>
          <a:p>
            <a:r>
              <a:rPr lang="en-GB" i="1" dirty="0">
                <a:solidFill>
                  <a:schemeClr val="tx1"/>
                </a:solidFill>
              </a:rPr>
              <a:t>International Hospice and Palliative care Association</a:t>
            </a:r>
          </a:p>
          <a:p>
            <a:pPr algn="l">
              <a:buFont typeface="Monotype Sorts"/>
              <a:buNone/>
            </a:pPr>
            <a:endParaRPr lang="en-GB" sz="2800" i="1" dirty="0">
              <a:solidFill>
                <a:schemeClr val="accent1"/>
              </a:solidFill>
            </a:endParaRPr>
          </a:p>
        </p:txBody>
      </p:sp>
      <p:sp>
        <p:nvSpPr>
          <p:cNvPr id="18435" name="Rectangle 2"/>
          <p:cNvSpPr>
            <a:spLocks noGrp="1" noChangeArrowheads="1"/>
          </p:cNvSpPr>
          <p:nvPr>
            <p:ph type="ctrTitle" sz="quarter"/>
          </p:nvPr>
        </p:nvSpPr>
        <p:spPr>
          <a:xfrm>
            <a:off x="785812" y="2071688"/>
            <a:ext cx="5874420" cy="1143000"/>
          </a:xfrm>
        </p:spPr>
        <p:txBody>
          <a:bodyPr/>
          <a:lstStyle/>
          <a:p>
            <a:r>
              <a:rPr lang="en-GB" sz="4000" b="1" cap="none" dirty="0">
                <a:solidFill>
                  <a:srgbClr val="7030A0"/>
                </a:solidFill>
              </a:rPr>
              <a:t>Partnering to achieve integrated palliative care; an essential component of #UHC</a:t>
            </a:r>
          </a:p>
        </p:txBody>
      </p:sp>
    </p:spTree>
    <p:extLst>
      <p:ext uri="{BB962C8B-B14F-4D97-AF65-F5344CB8AC3E}">
        <p14:creationId xmlns:p14="http://schemas.microsoft.com/office/powerpoint/2010/main" val="3284269764"/>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Global health priorities</a:t>
            </a:r>
          </a:p>
        </p:txBody>
      </p:sp>
      <p:sp>
        <p:nvSpPr>
          <p:cNvPr id="3" name="Content Placeholder 2"/>
          <p:cNvSpPr>
            <a:spLocks noGrp="1"/>
          </p:cNvSpPr>
          <p:nvPr>
            <p:ph idx="1"/>
          </p:nvPr>
        </p:nvSpPr>
        <p:spPr>
          <a:xfrm>
            <a:off x="457201" y="1600200"/>
            <a:ext cx="4474839" cy="4367553"/>
          </a:xfrm>
        </p:spPr>
        <p:txBody>
          <a:bodyPr/>
          <a:lstStyle/>
          <a:p>
            <a:r>
              <a:rPr lang="en-GB" dirty="0"/>
              <a:t>Universal health Coverage</a:t>
            </a:r>
          </a:p>
          <a:p>
            <a:r>
              <a:rPr lang="en-GB" i="1" dirty="0">
                <a:solidFill>
                  <a:srgbClr val="7030A0"/>
                </a:solidFill>
              </a:rPr>
              <a:t> ‘Leaving no-one behind’</a:t>
            </a:r>
          </a:p>
          <a:p>
            <a:r>
              <a:rPr lang="en-GB" i="1" dirty="0">
                <a:solidFill>
                  <a:srgbClr val="7030A0"/>
                </a:solidFill>
              </a:rPr>
              <a:t>‘Healing of the nations’</a:t>
            </a:r>
          </a:p>
          <a:p>
            <a:endParaRPr lang="en-GB" dirty="0"/>
          </a:p>
        </p:txBody>
      </p:sp>
      <p:sp>
        <p:nvSpPr>
          <p:cNvPr id="5" name="TextBox 4"/>
          <p:cNvSpPr txBox="1"/>
          <p:nvPr/>
        </p:nvSpPr>
        <p:spPr>
          <a:xfrm>
            <a:off x="4572000" y="2204864"/>
            <a:ext cx="4248473" cy="3539430"/>
          </a:xfrm>
          <a:prstGeom prst="rect">
            <a:avLst/>
          </a:prstGeom>
          <a:noFill/>
        </p:spPr>
        <p:txBody>
          <a:bodyPr wrap="square" rtlCol="0">
            <a:spAutoFit/>
          </a:bodyPr>
          <a:lstStyle/>
          <a:p>
            <a:r>
              <a:rPr lang="en-GB" sz="2000" dirty="0"/>
              <a:t>‘ </a:t>
            </a:r>
            <a:r>
              <a:rPr lang="en-GB" sz="2800" dirty="0"/>
              <a:t>I regard universal health coverage as WHO’s top priority. All roads lead to universal health coverage…..</a:t>
            </a:r>
          </a:p>
          <a:p>
            <a:r>
              <a:rPr lang="en-GB" sz="2800" dirty="0"/>
              <a:t>These people are being denied a fundamental a human right.’</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5696" y="3145481"/>
            <a:ext cx="1990869" cy="2898471"/>
          </a:xfrm>
          <a:prstGeom prst="rect">
            <a:avLst/>
          </a:prstGeom>
        </p:spPr>
      </p:pic>
    </p:spTree>
    <p:extLst>
      <p:ext uri="{BB962C8B-B14F-4D97-AF65-F5344CB8AC3E}">
        <p14:creationId xmlns:p14="http://schemas.microsoft.com/office/powerpoint/2010/main" val="3590090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Global health priorities</a:t>
            </a:r>
            <a:endParaRPr lang="en-US" sz="4000" b="1" dirty="0"/>
          </a:p>
        </p:txBody>
      </p:sp>
      <p:sp>
        <p:nvSpPr>
          <p:cNvPr id="3" name="Content Placeholder 2"/>
          <p:cNvSpPr>
            <a:spLocks noGrp="1"/>
          </p:cNvSpPr>
          <p:nvPr>
            <p:ph idx="1"/>
          </p:nvPr>
        </p:nvSpPr>
        <p:spPr/>
        <p:txBody>
          <a:bodyPr/>
          <a:lstStyle/>
          <a:p>
            <a:r>
              <a:rPr lang="en-GB" sz="2800" dirty="0"/>
              <a:t>Sustainable development goals</a:t>
            </a:r>
          </a:p>
          <a:p>
            <a:pPr lvl="1"/>
            <a:r>
              <a:rPr lang="en-US" sz="2400" dirty="0"/>
              <a:t>17 SDGs and 169 targets to end extreme poverty, fight inequality and injustice, and protect our planet by 2030. </a:t>
            </a:r>
          </a:p>
        </p:txBody>
      </p:sp>
      <p:pic>
        <p:nvPicPr>
          <p:cNvPr id="8194" name="Picture 2" descr="http://ncdalliance.org/sites/default/files/imagecache/640_280/news/Screenshot%202015-09-17%2010.43.47.png"/>
          <p:cNvPicPr>
            <a:picLocks noChangeAspect="1" noChangeArrowheads="1"/>
          </p:cNvPicPr>
          <p:nvPr/>
        </p:nvPicPr>
        <p:blipFill>
          <a:blip r:embed="rId3"/>
          <a:srcRect/>
          <a:stretch>
            <a:fillRect/>
          </a:stretch>
        </p:blipFill>
        <p:spPr bwMode="auto">
          <a:xfrm>
            <a:off x="1518026" y="3154414"/>
            <a:ext cx="6169182" cy="2699018"/>
          </a:xfrm>
          <a:prstGeom prst="rect">
            <a:avLst/>
          </a:prstGeom>
          <a:noFill/>
        </p:spPr>
      </p:pic>
    </p:spTree>
    <p:extLst>
      <p:ext uri="{BB962C8B-B14F-4D97-AF65-F5344CB8AC3E}">
        <p14:creationId xmlns:p14="http://schemas.microsoft.com/office/powerpoint/2010/main" val="3993053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solidFill>
                  <a:srgbClr val="5F0060"/>
                </a:solidFill>
              </a:rPr>
              <a:t>Global health priorities</a:t>
            </a:r>
            <a:endParaRPr lang="en-GB" sz="3100" dirty="0"/>
          </a:p>
        </p:txBody>
      </p:sp>
      <p:pic>
        <p:nvPicPr>
          <p:cNvPr id="6" name="Content Placeholder 5"/>
          <p:cNvPicPr>
            <a:picLocks noGrp="1" noChangeAspect="1"/>
          </p:cNvPicPr>
          <p:nvPr>
            <p:ph idx="1"/>
          </p:nvPr>
        </p:nvPicPr>
        <p:blipFill>
          <a:blip r:embed="rId3"/>
          <a:stretch>
            <a:fillRect/>
          </a:stretch>
        </p:blipFill>
        <p:spPr>
          <a:xfrm>
            <a:off x="465698" y="1600200"/>
            <a:ext cx="8212604" cy="4876800"/>
          </a:xfrm>
          <a:prstGeom prst="rect">
            <a:avLst/>
          </a:prstGeom>
        </p:spPr>
      </p:pic>
      <p:pic>
        <p:nvPicPr>
          <p:cNvPr id="7" name="Picture 6"/>
          <p:cNvPicPr>
            <a:picLocks noChangeAspect="1"/>
          </p:cNvPicPr>
          <p:nvPr/>
        </p:nvPicPr>
        <p:blipFill>
          <a:blip r:embed="rId4"/>
          <a:stretch>
            <a:fillRect/>
          </a:stretch>
        </p:blipFill>
        <p:spPr>
          <a:xfrm>
            <a:off x="313575" y="2218306"/>
            <a:ext cx="8516850" cy="4346825"/>
          </a:xfrm>
          <a:prstGeom prst="rect">
            <a:avLst/>
          </a:prstGeom>
        </p:spPr>
      </p:pic>
    </p:spTree>
    <p:extLst>
      <p:ext uri="{BB962C8B-B14F-4D97-AF65-F5344CB8AC3E}">
        <p14:creationId xmlns:p14="http://schemas.microsoft.com/office/powerpoint/2010/main" val="3687105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Global health priorities</a:t>
            </a:r>
          </a:p>
        </p:txBody>
      </p:sp>
      <p:sp>
        <p:nvSpPr>
          <p:cNvPr id="3" name="Content Placeholder 2"/>
          <p:cNvSpPr>
            <a:spLocks noGrp="1"/>
          </p:cNvSpPr>
          <p:nvPr>
            <p:ph idx="1"/>
          </p:nvPr>
        </p:nvSpPr>
        <p:spPr/>
        <p:txBody>
          <a:bodyPr/>
          <a:lstStyle/>
          <a:p>
            <a:r>
              <a:rPr lang="en-GB" sz="2800" dirty="0"/>
              <a:t>NCD’s and multi-morbidity</a:t>
            </a:r>
          </a:p>
          <a:p>
            <a:endParaRPr lang="en-GB" sz="2800" dirty="0"/>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1216" t="5188" r="2191" b="9147"/>
          <a:stretch/>
        </p:blipFill>
        <p:spPr>
          <a:xfrm>
            <a:off x="755576" y="2032737"/>
            <a:ext cx="7704856" cy="4825263"/>
          </a:xfrm>
          <a:prstGeom prst="rect">
            <a:avLst/>
          </a:prstGeom>
        </p:spPr>
      </p:pic>
    </p:spTree>
    <p:extLst>
      <p:ext uri="{BB962C8B-B14F-4D97-AF65-F5344CB8AC3E}">
        <p14:creationId xmlns:p14="http://schemas.microsoft.com/office/powerpoint/2010/main" val="1820185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Global burden of disease</a:t>
            </a:r>
          </a:p>
        </p:txBody>
      </p:sp>
      <p:pic>
        <p:nvPicPr>
          <p:cNvPr id="4" name="Content Placeholder 3" descr="C:\Users\DELL\Pictures\New folder\worlmappaer.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628800"/>
            <a:ext cx="8924420" cy="4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7617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Physician access</a:t>
            </a:r>
          </a:p>
        </p:txBody>
      </p:sp>
      <p:pic>
        <p:nvPicPr>
          <p:cNvPr id="4" name="Content Placeholder 3"/>
          <p:cNvPicPr>
            <a:picLocks noGrp="1" noChangeAspect="1"/>
          </p:cNvPicPr>
          <p:nvPr>
            <p:ph idx="1"/>
          </p:nvPr>
        </p:nvPicPr>
        <p:blipFill>
          <a:blip r:embed="rId2"/>
          <a:stretch>
            <a:fillRect/>
          </a:stretch>
        </p:blipFill>
        <p:spPr>
          <a:xfrm>
            <a:off x="457200" y="1880161"/>
            <a:ext cx="8229600" cy="4316878"/>
          </a:xfrm>
          <a:prstGeom prst="rect">
            <a:avLst/>
          </a:prstGeom>
        </p:spPr>
      </p:pic>
    </p:spTree>
    <p:extLst>
      <p:ext uri="{BB962C8B-B14F-4D97-AF65-F5344CB8AC3E}">
        <p14:creationId xmlns:p14="http://schemas.microsoft.com/office/powerpoint/2010/main" val="4106754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Nursing access</a:t>
            </a:r>
          </a:p>
        </p:txBody>
      </p:sp>
      <p:pic>
        <p:nvPicPr>
          <p:cNvPr id="4" name="Content Placeholder 3"/>
          <p:cNvPicPr>
            <a:picLocks noGrp="1" noChangeAspect="1"/>
          </p:cNvPicPr>
          <p:nvPr>
            <p:ph idx="1"/>
          </p:nvPr>
        </p:nvPicPr>
        <p:blipFill>
          <a:blip r:embed="rId2"/>
          <a:stretch>
            <a:fillRect/>
          </a:stretch>
        </p:blipFill>
        <p:spPr>
          <a:xfrm>
            <a:off x="222779" y="1700808"/>
            <a:ext cx="8698442" cy="4281264"/>
          </a:xfrm>
          <a:prstGeom prst="rect">
            <a:avLst/>
          </a:prstGeom>
        </p:spPr>
      </p:pic>
    </p:spTree>
    <p:extLst>
      <p:ext uri="{BB962C8B-B14F-4D97-AF65-F5344CB8AC3E}">
        <p14:creationId xmlns:p14="http://schemas.microsoft.com/office/powerpoint/2010/main" val="2956610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399"/>
            <a:ext cx="8579296" cy="1043397"/>
          </a:xfrm>
        </p:spPr>
        <p:txBody>
          <a:bodyPr>
            <a:normAutofit/>
          </a:bodyPr>
          <a:lstStyle/>
          <a:p>
            <a:r>
              <a:rPr lang="en-US" sz="4000" b="1" dirty="0"/>
              <a:t>Global perspective; palliative care</a:t>
            </a:r>
            <a:endParaRPr lang="en-GB" sz="4000" dirty="0"/>
          </a:p>
        </p:txBody>
      </p:sp>
      <p:sp>
        <p:nvSpPr>
          <p:cNvPr id="3" name="Content Placeholder 2"/>
          <p:cNvSpPr>
            <a:spLocks noGrp="1"/>
          </p:cNvSpPr>
          <p:nvPr>
            <p:ph idx="1"/>
          </p:nvPr>
        </p:nvSpPr>
        <p:spPr>
          <a:xfrm>
            <a:off x="457200" y="1709727"/>
            <a:ext cx="4276818" cy="4005273"/>
          </a:xfrm>
        </p:spPr>
        <p:txBody>
          <a:bodyPr/>
          <a:lstStyle/>
          <a:p>
            <a:r>
              <a:rPr lang="en-GB" sz="2800" dirty="0"/>
              <a:t>Palliative care: essential contribution to global health</a:t>
            </a:r>
          </a:p>
          <a:p>
            <a:endParaRPr lang="en-GB" sz="2400" dirty="0"/>
          </a:p>
          <a:p>
            <a:r>
              <a:rPr lang="en-GB" sz="2400" i="1" dirty="0"/>
              <a:t>‘Citizens must empower themselves to work towards equitable access to palliative care as part of the Global Goal for Health’</a:t>
            </a:r>
          </a:p>
          <a:p>
            <a:pPr marL="0" indent="0">
              <a:buNone/>
            </a:pPr>
            <a:endParaRPr lang="en-GB" dirty="0"/>
          </a:p>
        </p:txBody>
      </p:sp>
      <p:pic>
        <p:nvPicPr>
          <p:cNvPr id="5" name="Picture 4"/>
          <p:cNvPicPr>
            <a:picLocks noChangeAspect="1"/>
          </p:cNvPicPr>
          <p:nvPr/>
        </p:nvPicPr>
        <p:blipFill rotWithShape="1">
          <a:blip r:embed="rId2"/>
          <a:srcRect l="35043" t="13300" r="34644" b="9001"/>
          <a:stretch/>
        </p:blipFill>
        <p:spPr>
          <a:xfrm>
            <a:off x="5115022" y="1433922"/>
            <a:ext cx="2846714" cy="4104456"/>
          </a:xfrm>
          <a:prstGeom prst="rect">
            <a:avLst/>
          </a:prstGeom>
        </p:spPr>
      </p:pic>
      <p:sp>
        <p:nvSpPr>
          <p:cNvPr id="6" name="TextBox 5"/>
          <p:cNvSpPr txBox="1"/>
          <p:nvPr/>
        </p:nvSpPr>
        <p:spPr>
          <a:xfrm>
            <a:off x="3429000" y="5671308"/>
            <a:ext cx="5160387" cy="300082"/>
          </a:xfrm>
          <a:prstGeom prst="rect">
            <a:avLst/>
          </a:prstGeom>
          <a:noFill/>
        </p:spPr>
        <p:txBody>
          <a:bodyPr wrap="none" rtlCol="0">
            <a:spAutoFit/>
          </a:bodyPr>
          <a:lstStyle/>
          <a:p>
            <a:r>
              <a:rPr lang="en-GB" sz="1350" i="1" dirty="0" err="1">
                <a:solidFill>
                  <a:srgbClr val="292934"/>
                </a:solidFill>
                <a:latin typeface="Arial"/>
              </a:rPr>
              <a:t>KJackson</a:t>
            </a:r>
            <a:r>
              <a:rPr lang="en-GB" sz="1350" i="1" dirty="0">
                <a:solidFill>
                  <a:srgbClr val="292934"/>
                </a:solidFill>
                <a:latin typeface="Arial"/>
              </a:rPr>
              <a:t>. Dec 2015 Worldwide Hospice Palliative Care Alliance.</a:t>
            </a:r>
          </a:p>
        </p:txBody>
      </p:sp>
    </p:spTree>
    <p:extLst>
      <p:ext uri="{BB962C8B-B14F-4D97-AF65-F5344CB8AC3E}">
        <p14:creationId xmlns:p14="http://schemas.microsoft.com/office/powerpoint/2010/main" val="8878582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3429000" y="3356992"/>
            <a:ext cx="617240" cy="504056"/>
          </a:xfrm>
          <a:prstGeom prst="ellipse">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GB"/>
          </a:p>
        </p:txBody>
      </p:sp>
      <p:sp>
        <p:nvSpPr>
          <p:cNvPr id="2" name="Title 1"/>
          <p:cNvSpPr>
            <a:spLocks noGrp="1"/>
          </p:cNvSpPr>
          <p:nvPr>
            <p:ph type="title"/>
          </p:nvPr>
        </p:nvSpPr>
        <p:spPr/>
        <p:txBody>
          <a:bodyPr>
            <a:normAutofit/>
          </a:bodyPr>
          <a:lstStyle/>
          <a:p>
            <a:r>
              <a:rPr lang="en-US" sz="4000" b="1" dirty="0">
                <a:solidFill>
                  <a:srgbClr val="5F0060"/>
                </a:solidFill>
              </a:rPr>
              <a:t>Global perspective; palliative care</a:t>
            </a:r>
            <a:endParaRPr lang="en-US" b="1" dirty="0"/>
          </a:p>
        </p:txBody>
      </p:sp>
      <p:sp>
        <p:nvSpPr>
          <p:cNvPr id="3" name="Content Placeholder 2"/>
          <p:cNvSpPr>
            <a:spLocks noGrp="1"/>
          </p:cNvSpPr>
          <p:nvPr>
            <p:ph idx="1"/>
          </p:nvPr>
        </p:nvSpPr>
        <p:spPr/>
        <p:txBody>
          <a:bodyPr/>
          <a:lstStyle/>
          <a:p>
            <a:r>
              <a:rPr lang="en-GB" sz="2800" dirty="0"/>
              <a:t>Poverty; economic impact on quality of death</a:t>
            </a:r>
            <a:endParaRPr lang="en-US" sz="2800" dirty="0"/>
          </a:p>
        </p:txBody>
      </p:sp>
      <p:pic>
        <p:nvPicPr>
          <p:cNvPr id="543746" name="Picture 2"/>
          <p:cNvPicPr>
            <a:picLocks noChangeAspect="1" noChangeArrowheads="1"/>
          </p:cNvPicPr>
          <p:nvPr/>
        </p:nvPicPr>
        <p:blipFill>
          <a:blip r:embed="rId3"/>
          <a:srcRect l="23060" t="21485" r="24780" b="20898"/>
          <a:stretch>
            <a:fillRect/>
          </a:stretch>
        </p:blipFill>
        <p:spPr bwMode="auto">
          <a:xfrm>
            <a:off x="1285852" y="2071678"/>
            <a:ext cx="6786610" cy="4214842"/>
          </a:xfrm>
          <a:prstGeom prst="rect">
            <a:avLst/>
          </a:prstGeom>
          <a:noFill/>
          <a:ln w="9525">
            <a:noFill/>
            <a:miter lim="800000"/>
            <a:headEnd/>
            <a:tailEnd/>
          </a:ln>
          <a:effectLst/>
        </p:spPr>
      </p:pic>
      <p:sp>
        <p:nvSpPr>
          <p:cNvPr id="6" name="TextBox 5"/>
          <p:cNvSpPr txBox="1"/>
          <p:nvPr/>
        </p:nvSpPr>
        <p:spPr>
          <a:xfrm>
            <a:off x="1214414" y="6429396"/>
            <a:ext cx="6687084" cy="369332"/>
          </a:xfrm>
          <a:prstGeom prst="rect">
            <a:avLst/>
          </a:prstGeom>
          <a:noFill/>
        </p:spPr>
        <p:txBody>
          <a:bodyPr wrap="square" rtlCol="0">
            <a:spAutoFit/>
          </a:bodyPr>
          <a:lstStyle/>
          <a:p>
            <a:r>
              <a:rPr lang="en-US" i="1" dirty="0"/>
              <a:t>Quality of Death Index: The Economist Intelligence Unit  2015</a:t>
            </a:r>
          </a:p>
        </p:txBody>
      </p:sp>
    </p:spTree>
    <p:extLst>
      <p:ext uri="{BB962C8B-B14F-4D97-AF65-F5344CB8AC3E}">
        <p14:creationId xmlns:p14="http://schemas.microsoft.com/office/powerpoint/2010/main" val="2388298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Global perspective; palliative care</a:t>
            </a:r>
          </a:p>
        </p:txBody>
      </p:sp>
      <p:sp>
        <p:nvSpPr>
          <p:cNvPr id="3" name="Content Placeholder 2"/>
          <p:cNvSpPr>
            <a:spLocks noGrp="1"/>
          </p:cNvSpPr>
          <p:nvPr>
            <p:ph idx="1"/>
          </p:nvPr>
        </p:nvSpPr>
        <p:spPr/>
        <p:txBody>
          <a:bodyPr/>
          <a:lstStyle/>
          <a:p>
            <a:r>
              <a:rPr lang="en-GB" sz="2800" dirty="0"/>
              <a:t>Lancet Commission report Oct 2017</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2152336"/>
            <a:ext cx="5054376" cy="3772528"/>
          </a:xfrm>
          <a:prstGeom prst="rect">
            <a:avLst/>
          </a:prstGeom>
        </p:spPr>
      </p:pic>
      <p:sp>
        <p:nvSpPr>
          <p:cNvPr id="8" name="TextBox 7"/>
          <p:cNvSpPr txBox="1"/>
          <p:nvPr/>
        </p:nvSpPr>
        <p:spPr>
          <a:xfrm>
            <a:off x="6228184" y="2564904"/>
            <a:ext cx="2612977" cy="2677656"/>
          </a:xfrm>
          <a:prstGeom prst="rect">
            <a:avLst/>
          </a:prstGeom>
          <a:noFill/>
        </p:spPr>
        <p:txBody>
          <a:bodyPr wrap="square" rtlCol="0">
            <a:spAutoFit/>
          </a:bodyPr>
          <a:lstStyle/>
          <a:p>
            <a:r>
              <a:rPr lang="en-GB" sz="2400" dirty="0"/>
              <a:t>‘Alleviating the access abyss in palliative care and pain relief-an imperative of universal health coverage’</a:t>
            </a:r>
          </a:p>
        </p:txBody>
      </p:sp>
    </p:spTree>
    <p:extLst>
      <p:ext uri="{BB962C8B-B14F-4D97-AF65-F5344CB8AC3E}">
        <p14:creationId xmlns:p14="http://schemas.microsoft.com/office/powerpoint/2010/main" val="1402420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Global perspective; palliative care</a:t>
            </a:r>
          </a:p>
        </p:txBody>
      </p:sp>
      <p:sp>
        <p:nvSpPr>
          <p:cNvPr id="3" name="Content Placeholder 2"/>
          <p:cNvSpPr>
            <a:spLocks noGrp="1"/>
          </p:cNvSpPr>
          <p:nvPr>
            <p:ph idx="1"/>
          </p:nvPr>
        </p:nvSpPr>
        <p:spPr>
          <a:xfrm>
            <a:off x="638175" y="1524001"/>
            <a:ext cx="7019925" cy="3927876"/>
          </a:xfrm>
        </p:spPr>
        <p:txBody>
          <a:bodyPr>
            <a:noAutofit/>
          </a:bodyPr>
          <a:lstStyle/>
          <a:p>
            <a:pPr algn="just">
              <a:buClr>
                <a:srgbClr val="0000FF"/>
              </a:buClr>
              <a:buFont typeface="Arial" pitchFamily="34" charset="0"/>
              <a:buChar char="■"/>
            </a:pPr>
            <a:r>
              <a:rPr lang="en-US" sz="2800" dirty="0"/>
              <a:t>WHA Resolution</a:t>
            </a:r>
          </a:p>
          <a:p>
            <a:pPr lvl="1" algn="just">
              <a:buClr>
                <a:srgbClr val="0000FF"/>
              </a:buClr>
              <a:buFont typeface="Arial" pitchFamily="34" charset="0"/>
              <a:buChar char="■"/>
            </a:pPr>
            <a:r>
              <a:rPr lang="en-US" sz="2400" dirty="0"/>
              <a:t>to develop, strengthen and implement, where appropriate, palliative care policies to support the comprehensive </a:t>
            </a:r>
            <a:r>
              <a:rPr lang="en-US" sz="2400" b="1" dirty="0">
                <a:solidFill>
                  <a:schemeClr val="tx2"/>
                </a:solidFill>
              </a:rPr>
              <a:t>strengthening of health systems </a:t>
            </a:r>
            <a:r>
              <a:rPr lang="en-US" sz="2400" dirty="0"/>
              <a:t>to </a:t>
            </a:r>
            <a:r>
              <a:rPr lang="en-US" sz="2400" b="1" dirty="0">
                <a:solidFill>
                  <a:schemeClr val="tx2"/>
                </a:solidFill>
              </a:rPr>
              <a:t>integrate evidence-based, cost-effective and equitable palliative care </a:t>
            </a:r>
            <a:r>
              <a:rPr lang="en-US" sz="2400" dirty="0"/>
              <a:t>services in the </a:t>
            </a:r>
            <a:r>
              <a:rPr lang="en-US" sz="2400" b="1" dirty="0">
                <a:solidFill>
                  <a:srgbClr val="00B050"/>
                </a:solidFill>
              </a:rPr>
              <a:t>continuum of care, across all levels, with emphasis on primary care, community and home-based care, and universal coverage schemes</a:t>
            </a:r>
          </a:p>
          <a:p>
            <a:pPr lvl="1" algn="just">
              <a:buClr>
                <a:srgbClr val="0000FF"/>
              </a:buClr>
              <a:buNone/>
            </a:pPr>
            <a:r>
              <a:rPr lang="en-GB" sz="2400" i="1" dirty="0"/>
              <a:t>	June 2014</a:t>
            </a:r>
            <a:endParaRPr lang="en-US" sz="2400" i="1" dirty="0"/>
          </a:p>
        </p:txBody>
      </p:sp>
      <p:pic>
        <p:nvPicPr>
          <p:cNvPr id="31746" name="Picture 2" descr="Image result for WHO logo"/>
          <p:cNvPicPr>
            <a:picLocks noChangeAspect="1" noChangeArrowheads="1"/>
          </p:cNvPicPr>
          <p:nvPr/>
        </p:nvPicPr>
        <p:blipFill>
          <a:blip r:embed="rId3"/>
          <a:srcRect/>
          <a:stretch>
            <a:fillRect/>
          </a:stretch>
        </p:blipFill>
        <p:spPr bwMode="auto">
          <a:xfrm>
            <a:off x="4848231" y="5341539"/>
            <a:ext cx="1978819" cy="633023"/>
          </a:xfrm>
          <a:prstGeom prst="rect">
            <a:avLst/>
          </a:prstGeom>
          <a:noFill/>
        </p:spPr>
      </p:pic>
    </p:spTree>
    <p:extLst>
      <p:ext uri="{BB962C8B-B14F-4D97-AF65-F5344CB8AC3E}">
        <p14:creationId xmlns:p14="http://schemas.microsoft.com/office/powerpoint/2010/main" val="1123452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Global perspective; palliative care</a:t>
            </a:r>
          </a:p>
        </p:txBody>
      </p:sp>
      <p:sp>
        <p:nvSpPr>
          <p:cNvPr id="3" name="Content Placeholder 2"/>
          <p:cNvSpPr>
            <a:spLocks noGrp="1"/>
          </p:cNvSpPr>
          <p:nvPr>
            <p:ph idx="1"/>
          </p:nvPr>
        </p:nvSpPr>
        <p:spPr>
          <a:xfrm>
            <a:off x="533399" y="1534217"/>
            <a:ext cx="4600575" cy="3657600"/>
          </a:xfrm>
        </p:spPr>
        <p:txBody>
          <a:bodyPr/>
          <a:lstStyle/>
          <a:p>
            <a:pPr lvl="1"/>
            <a:r>
              <a:rPr lang="en-GB" sz="2400" dirty="0"/>
              <a:t>40 million in need each year</a:t>
            </a:r>
          </a:p>
          <a:p>
            <a:pPr lvl="1"/>
            <a:r>
              <a:rPr lang="en-GB" sz="2400" dirty="0"/>
              <a:t>barriers</a:t>
            </a:r>
          </a:p>
          <a:p>
            <a:pPr lvl="2"/>
            <a:r>
              <a:rPr lang="en-GB" sz="2400" dirty="0"/>
              <a:t>poor public awareness</a:t>
            </a:r>
          </a:p>
          <a:p>
            <a:pPr lvl="2"/>
            <a:r>
              <a:rPr lang="en-GB" sz="2400" dirty="0"/>
              <a:t>cultural and social issues</a:t>
            </a:r>
          </a:p>
          <a:p>
            <a:pPr lvl="2"/>
            <a:r>
              <a:rPr lang="en-GB" sz="2400" dirty="0"/>
              <a:t>inadequate capacity health care workers</a:t>
            </a:r>
          </a:p>
          <a:p>
            <a:pPr lvl="2"/>
            <a:r>
              <a:rPr lang="en-GB" sz="2400" dirty="0"/>
              <a:t>restrictive regulatory framework</a:t>
            </a:r>
          </a:p>
          <a:p>
            <a:pPr marL="205968" lvl="1" indent="0">
              <a:buNone/>
            </a:pPr>
            <a:r>
              <a:rPr lang="en-GB" sz="1800" i="1" dirty="0"/>
              <a:t>WHO fact sheet and infographic</a:t>
            </a:r>
          </a:p>
          <a:p>
            <a:pPr marL="205968" lvl="1" indent="0">
              <a:buNone/>
            </a:pPr>
            <a:r>
              <a:rPr lang="en-GB" sz="1800" i="1" dirty="0"/>
              <a:t>WHPCA global atlas</a:t>
            </a:r>
          </a:p>
          <a:p>
            <a:pPr marL="205968" lvl="1" indent="0">
              <a:buNone/>
            </a:pPr>
            <a:r>
              <a:rPr lang="en-GB" sz="1800" i="1" dirty="0"/>
              <a:t>WHPCA World Map PC development</a:t>
            </a:r>
          </a:p>
          <a:p>
            <a:pPr lvl="1"/>
            <a:endParaRPr lang="en-GB" dirty="0"/>
          </a:p>
        </p:txBody>
      </p:sp>
      <p:pic>
        <p:nvPicPr>
          <p:cNvPr id="6" name="Picture 5"/>
          <p:cNvPicPr>
            <a:picLocks noChangeAspect="1"/>
          </p:cNvPicPr>
          <p:nvPr/>
        </p:nvPicPr>
        <p:blipFill rotWithShape="1">
          <a:blip r:embed="rId3"/>
          <a:srcRect l="35831" t="16100" r="35437" b="11150"/>
          <a:stretch/>
        </p:blipFill>
        <p:spPr>
          <a:xfrm>
            <a:off x="5133974" y="1419225"/>
            <a:ext cx="3385193" cy="4676775"/>
          </a:xfrm>
          <a:prstGeom prst="rect">
            <a:avLst/>
          </a:prstGeom>
        </p:spPr>
      </p:pic>
      <p:sp>
        <p:nvSpPr>
          <p:cNvPr id="8" name="TextBox 7"/>
          <p:cNvSpPr txBox="1"/>
          <p:nvPr/>
        </p:nvSpPr>
        <p:spPr>
          <a:xfrm>
            <a:off x="3329862" y="3212976"/>
            <a:ext cx="54006" cy="300082"/>
          </a:xfrm>
          <a:prstGeom prst="rect">
            <a:avLst/>
          </a:prstGeom>
          <a:noFill/>
        </p:spPr>
        <p:txBody>
          <a:bodyPr wrap="square" rtlCol="0">
            <a:spAutoFit/>
          </a:bodyPr>
          <a:lstStyle/>
          <a:p>
            <a:endParaRPr lang="en-GB" sz="1350" dirty="0">
              <a:solidFill>
                <a:srgbClr val="292934"/>
              </a:solidFill>
              <a:latin typeface="Arial"/>
            </a:endParaRPr>
          </a:p>
        </p:txBody>
      </p:sp>
    </p:spTree>
    <p:extLst>
      <p:ext uri="{BB962C8B-B14F-4D97-AF65-F5344CB8AC3E}">
        <p14:creationId xmlns:p14="http://schemas.microsoft.com/office/powerpoint/2010/main" val="1604264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Palliative care needs</a:t>
            </a:r>
          </a:p>
        </p:txBody>
      </p:sp>
      <p:sp>
        <p:nvSpPr>
          <p:cNvPr id="3" name="Content Placeholder 2"/>
          <p:cNvSpPr>
            <a:spLocks noGrp="1"/>
          </p:cNvSpPr>
          <p:nvPr>
            <p:ph idx="1"/>
          </p:nvPr>
        </p:nvSpPr>
        <p:spPr/>
        <p:txBody>
          <a:bodyPr/>
          <a:lstStyle/>
          <a:p>
            <a:r>
              <a:rPr lang="en-GB" sz="2800" dirty="0"/>
              <a:t>Point prevalence needs assessment studies Uganda </a:t>
            </a:r>
          </a:p>
          <a:p>
            <a:pPr lvl="1"/>
            <a:r>
              <a:rPr lang="en-GB" sz="2400" dirty="0"/>
              <a:t>national hospital 40%</a:t>
            </a:r>
          </a:p>
          <a:p>
            <a:pPr lvl="1"/>
            <a:r>
              <a:rPr lang="en-GB" sz="2400" dirty="0"/>
              <a:t>oncology settings 95%</a:t>
            </a:r>
          </a:p>
          <a:p>
            <a:pPr lvl="1"/>
            <a:r>
              <a:rPr lang="en-GB" sz="2400" dirty="0"/>
              <a:t>provincial hospitals 25% </a:t>
            </a:r>
          </a:p>
        </p:txBody>
      </p:sp>
      <p:pic>
        <p:nvPicPr>
          <p:cNvPr id="5" name="Picture 4" descr="APCA-SCORE.gif"/>
          <p:cNvPicPr>
            <a:picLocks noChangeAspect="1"/>
          </p:cNvPicPr>
          <p:nvPr/>
        </p:nvPicPr>
        <p:blipFill>
          <a:blip r:embed="rId2"/>
          <a:stretch>
            <a:fillRect/>
          </a:stretch>
        </p:blipFill>
        <p:spPr>
          <a:xfrm>
            <a:off x="4852540" y="2382641"/>
            <a:ext cx="2988062" cy="2111516"/>
          </a:xfrm>
          <a:prstGeom prst="rect">
            <a:avLst/>
          </a:prstGeom>
        </p:spPr>
      </p:pic>
      <p:pic>
        <p:nvPicPr>
          <p:cNvPr id="6" name="Picture 5" descr="POS.gif"/>
          <p:cNvPicPr>
            <a:picLocks noChangeAspect="1"/>
          </p:cNvPicPr>
          <p:nvPr/>
        </p:nvPicPr>
        <p:blipFill>
          <a:blip r:embed="rId3"/>
          <a:stretch>
            <a:fillRect/>
          </a:stretch>
        </p:blipFill>
        <p:spPr>
          <a:xfrm>
            <a:off x="2195740" y="3514599"/>
            <a:ext cx="3692780" cy="2609506"/>
          </a:xfrm>
          <a:prstGeom prst="rect">
            <a:avLst/>
          </a:prstGeom>
        </p:spPr>
      </p:pic>
    </p:spTree>
    <p:extLst>
      <p:ext uri="{BB962C8B-B14F-4D97-AF65-F5344CB8AC3E}">
        <p14:creationId xmlns:p14="http://schemas.microsoft.com/office/powerpoint/2010/main" val="727496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Palliative care needs</a:t>
            </a:r>
            <a:endParaRPr lang="en-GB" sz="4000" dirty="0"/>
          </a:p>
        </p:txBody>
      </p:sp>
      <p:sp>
        <p:nvSpPr>
          <p:cNvPr id="3" name="Content Placeholder 2"/>
          <p:cNvSpPr>
            <a:spLocks noGrp="1"/>
          </p:cNvSpPr>
          <p:nvPr>
            <p:ph idx="1"/>
          </p:nvPr>
        </p:nvSpPr>
        <p:spPr>
          <a:xfrm>
            <a:off x="704850" y="1709727"/>
            <a:ext cx="4921187" cy="4005273"/>
          </a:xfrm>
        </p:spPr>
        <p:txBody>
          <a:bodyPr/>
          <a:lstStyle/>
          <a:p>
            <a:r>
              <a:rPr lang="en-GB" sz="2800" dirty="0"/>
              <a:t>Hidden people</a:t>
            </a:r>
          </a:p>
          <a:p>
            <a:pPr lvl="1"/>
            <a:r>
              <a:rPr lang="en-US" sz="2400" dirty="0"/>
              <a:t>older people and children</a:t>
            </a:r>
          </a:p>
          <a:p>
            <a:pPr lvl="1"/>
            <a:r>
              <a:rPr lang="en-US" sz="2400" dirty="0"/>
              <a:t>chronic mental health</a:t>
            </a:r>
          </a:p>
          <a:p>
            <a:pPr lvl="1"/>
            <a:r>
              <a:rPr lang="en-US" sz="2400" dirty="0"/>
              <a:t>dual epidemic with HIV</a:t>
            </a:r>
          </a:p>
          <a:p>
            <a:pPr lvl="1"/>
            <a:r>
              <a:rPr lang="en-US" sz="2400" dirty="0"/>
              <a:t>prisoners, people with disabilities, sex workers, substance users, conflict areas</a:t>
            </a:r>
          </a:p>
          <a:p>
            <a:pPr lvl="1"/>
            <a:r>
              <a:rPr lang="en-US" sz="2400" dirty="0"/>
              <a:t>poverty, geography, language and social exclusion</a:t>
            </a:r>
          </a:p>
          <a:p>
            <a:pPr lvl="1"/>
            <a:endParaRPr lang="en-US" sz="2400" dirty="0"/>
          </a:p>
          <a:p>
            <a:endParaRPr lang="en-GB" dirty="0"/>
          </a:p>
        </p:txBody>
      </p:sp>
      <p:sp>
        <p:nvSpPr>
          <p:cNvPr id="6" name="Rectangle 5"/>
          <p:cNvSpPr/>
          <p:nvPr/>
        </p:nvSpPr>
        <p:spPr>
          <a:xfrm>
            <a:off x="4132627" y="5716332"/>
            <a:ext cx="4554173" cy="300082"/>
          </a:xfrm>
          <a:prstGeom prst="rect">
            <a:avLst/>
          </a:prstGeom>
        </p:spPr>
        <p:txBody>
          <a:bodyPr wrap="square">
            <a:spAutoFit/>
          </a:bodyPr>
          <a:lstStyle/>
          <a:p>
            <a:r>
              <a:rPr lang="en-US" sz="1350" i="1" dirty="0">
                <a:solidFill>
                  <a:srgbClr val="000000"/>
                </a:solidFill>
                <a:latin typeface="Times New Roman" pitchFamily="18" charset="0"/>
                <a:cs typeface="Arial" charset="0"/>
              </a:rPr>
              <a:t>Grant L et al BMJ Supportive &amp; Palliative Care (2011). </a:t>
            </a:r>
          </a:p>
        </p:txBody>
      </p:sp>
      <p:pic>
        <p:nvPicPr>
          <p:cNvPr id="320514" name="Picture 2" descr="World Day 201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23433" y="4949930"/>
            <a:ext cx="2448223" cy="765070"/>
          </a:xfrm>
          <a:prstGeom prst="rect">
            <a:avLst/>
          </a:prstGeom>
          <a:noFill/>
          <a:extLst>
            <a:ext uri="{909E8E84-426E-40DD-AFC4-6F175D3DCCD1}">
              <a14:hiddenFill xmlns:a14="http://schemas.microsoft.com/office/drawing/2010/main">
                <a:solidFill>
                  <a:srgbClr val="FFFFFF"/>
                </a:solidFill>
              </a14:hiddenFill>
            </a:ext>
          </a:extLst>
        </p:spPr>
      </p:pic>
      <p:pic>
        <p:nvPicPr>
          <p:cNvPr id="9" name="Content Placeholder 4"/>
          <p:cNvPicPr>
            <a:picLocks noChangeAspect="1"/>
          </p:cNvPicPr>
          <p:nvPr/>
        </p:nvPicPr>
        <p:blipFill rotWithShape="1">
          <a:blip r:embed="rId3" cstate="print">
            <a:extLst>
              <a:ext uri="{28A0092B-C50C-407E-A947-70E740481C1C}">
                <a14:useLocalDpi xmlns:a14="http://schemas.microsoft.com/office/drawing/2010/main" val="0"/>
              </a:ext>
            </a:extLst>
          </a:blip>
          <a:srcRect l="12833" t="10889" r="18333"/>
          <a:stretch/>
        </p:blipFill>
        <p:spPr bwMode="auto">
          <a:xfrm>
            <a:off x="5680964" y="2101639"/>
            <a:ext cx="2335765" cy="2270652"/>
          </a:xfrm>
          <a:prstGeom prst="rect">
            <a:avLst/>
          </a:prstGeom>
          <a:noFill/>
          <a:ln w="9525">
            <a:noFill/>
            <a:miter lim="800000"/>
            <a:headEnd/>
            <a:tailEnd/>
          </a:ln>
        </p:spPr>
      </p:pic>
    </p:spTree>
    <p:extLst>
      <p:ext uri="{BB962C8B-B14F-4D97-AF65-F5344CB8AC3E}">
        <p14:creationId xmlns:p14="http://schemas.microsoft.com/office/powerpoint/2010/main" val="427861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Partnerships for palliative care</a:t>
            </a:r>
          </a:p>
        </p:txBody>
      </p:sp>
      <p:sp>
        <p:nvSpPr>
          <p:cNvPr id="3" name="Content Placeholder 2"/>
          <p:cNvSpPr>
            <a:spLocks noGrp="1"/>
          </p:cNvSpPr>
          <p:nvPr>
            <p:ph idx="1"/>
          </p:nvPr>
        </p:nvSpPr>
        <p:spPr>
          <a:xfrm>
            <a:off x="457200" y="1340768"/>
            <a:ext cx="8229600" cy="5136232"/>
          </a:xfrm>
        </p:spPr>
        <p:txBody>
          <a:bodyPr/>
          <a:lstStyle/>
          <a:p>
            <a:r>
              <a:rPr lang="en-GB" sz="2800" dirty="0"/>
              <a:t>Scotland is a leader in palliative care</a:t>
            </a:r>
          </a:p>
          <a:p>
            <a:pPr lvl="1"/>
            <a:r>
              <a:rPr lang="en-GB" sz="2500" dirty="0"/>
              <a:t>Contributed to </a:t>
            </a:r>
            <a:r>
              <a:rPr lang="en-GB" sz="2500"/>
              <a:t>global development</a:t>
            </a:r>
            <a:endParaRPr lang="en-GB" sz="2500" dirty="0"/>
          </a:p>
          <a:p>
            <a:pPr lvl="1"/>
            <a:r>
              <a:rPr lang="en-GB" sz="2500" dirty="0"/>
              <a:t>Scottish NHS and community benefit from mutual learning</a:t>
            </a:r>
          </a:p>
          <a:p>
            <a:pPr lvl="1"/>
            <a:r>
              <a:rPr lang="en-GB" sz="2400" dirty="0"/>
              <a:t>innovation, creativity, use of scarce resources, cultural understanding, spiritual depth, common humanity, compassion, inspiration, skills transfer, joint research, motivation and renewed energy</a:t>
            </a:r>
          </a:p>
          <a:p>
            <a:pPr lvl="1"/>
            <a:r>
              <a:rPr lang="en-GB" sz="2400" dirty="0"/>
              <a:t>Global contributions to WHO, WHA, Planetary Health, IAHPC, Lancet </a:t>
            </a:r>
            <a:r>
              <a:rPr lang="en-GB" sz="2400" dirty="0" err="1"/>
              <a:t>Comission</a:t>
            </a:r>
            <a:r>
              <a:rPr lang="en-GB" sz="2400" dirty="0"/>
              <a:t> </a:t>
            </a:r>
          </a:p>
        </p:txBody>
      </p:sp>
    </p:spTree>
    <p:extLst>
      <p:ext uri="{BB962C8B-B14F-4D97-AF65-F5344CB8AC3E}">
        <p14:creationId xmlns:p14="http://schemas.microsoft.com/office/powerpoint/2010/main" val="2172061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Partnerships for palliative care</a:t>
            </a:r>
            <a:endParaRPr lang="en-GB" sz="4000" dirty="0"/>
          </a:p>
        </p:txBody>
      </p:sp>
      <p:sp>
        <p:nvSpPr>
          <p:cNvPr id="3" name="Content Placeholder 2"/>
          <p:cNvSpPr>
            <a:spLocks noGrp="1"/>
          </p:cNvSpPr>
          <p:nvPr>
            <p:ph idx="1"/>
          </p:nvPr>
        </p:nvSpPr>
        <p:spPr/>
        <p:txBody>
          <a:bodyPr/>
          <a:lstStyle/>
          <a:p>
            <a:pPr lvl="0">
              <a:buClr>
                <a:srgbClr val="09A749"/>
              </a:buClr>
            </a:pPr>
            <a:r>
              <a:rPr lang="en-GB" sz="2400" i="1" dirty="0">
                <a:solidFill>
                  <a:srgbClr val="292934"/>
                </a:solidFill>
              </a:rPr>
              <a:t>Many examples of creative partnerships</a:t>
            </a:r>
          </a:p>
          <a:p>
            <a:pPr lvl="0">
              <a:buClr>
                <a:srgbClr val="09A749"/>
              </a:buClr>
            </a:pPr>
            <a:r>
              <a:rPr lang="en-GB" sz="2400" dirty="0">
                <a:solidFill>
                  <a:srgbClr val="292934"/>
                </a:solidFill>
              </a:rPr>
              <a:t>Global Palliative Care Day, Scotland Nov 29</a:t>
            </a:r>
            <a:r>
              <a:rPr lang="en-GB" sz="2400" baseline="30000" dirty="0">
                <a:solidFill>
                  <a:srgbClr val="292934"/>
                </a:solidFill>
              </a:rPr>
              <a:t>th</a:t>
            </a:r>
            <a:r>
              <a:rPr lang="en-GB" sz="2400" dirty="0">
                <a:solidFill>
                  <a:srgbClr val="292934"/>
                </a:solidFill>
              </a:rPr>
              <a:t> 2018</a:t>
            </a:r>
          </a:p>
          <a:p>
            <a:pPr lvl="1">
              <a:buClr>
                <a:srgbClr val="09A749"/>
              </a:buClr>
            </a:pPr>
            <a:r>
              <a:rPr lang="en-GB" sz="2400" dirty="0">
                <a:solidFill>
                  <a:srgbClr val="292934"/>
                </a:solidFill>
              </a:rPr>
              <a:t>Cairdeas </a:t>
            </a:r>
            <a:r>
              <a:rPr lang="en-GB" sz="2400" dirty="0">
                <a:solidFill>
                  <a:srgbClr val="292934"/>
                </a:solidFill>
                <a:hlinkClick r:id="rId2"/>
              </a:rPr>
              <a:t>www.cairdeas.org.uk</a:t>
            </a:r>
            <a:endParaRPr lang="en-GB" sz="2400" dirty="0">
              <a:solidFill>
                <a:srgbClr val="292934"/>
              </a:solidFill>
            </a:endParaRPr>
          </a:p>
          <a:p>
            <a:pPr lvl="1">
              <a:buClr>
                <a:srgbClr val="09A749"/>
              </a:buClr>
            </a:pPr>
            <a:r>
              <a:rPr lang="en-GB" sz="2400" dirty="0">
                <a:solidFill>
                  <a:srgbClr val="292934"/>
                </a:solidFill>
              </a:rPr>
              <a:t>Global Health Academy University of Edinburgh </a:t>
            </a:r>
            <a:r>
              <a:rPr lang="en-GB" sz="2400" dirty="0">
                <a:solidFill>
                  <a:srgbClr val="292934"/>
                </a:solidFill>
                <a:hlinkClick r:id="rId3"/>
              </a:rPr>
              <a:t>www.ed.ac.uk/global-health</a:t>
            </a:r>
            <a:endParaRPr lang="en-GB" sz="2400" dirty="0">
              <a:solidFill>
                <a:srgbClr val="292934"/>
              </a:solidFill>
            </a:endParaRPr>
          </a:p>
          <a:p>
            <a:pPr lvl="1">
              <a:buClr>
                <a:srgbClr val="09A749"/>
              </a:buClr>
            </a:pPr>
            <a:r>
              <a:rPr lang="en-GB" sz="2400" dirty="0">
                <a:solidFill>
                  <a:srgbClr val="292934"/>
                </a:solidFill>
              </a:rPr>
              <a:t>Primary Palliative Care, Centre for Population Studies, University of Edinburgh </a:t>
            </a:r>
            <a:r>
              <a:rPr lang="en-GB" sz="2400" dirty="0">
                <a:solidFill>
                  <a:srgbClr val="292934"/>
                </a:solidFill>
                <a:hlinkClick r:id="rId4"/>
              </a:rPr>
              <a:t>www.ed.ac.uk/usher/primary-palliative-care</a:t>
            </a:r>
            <a:endParaRPr lang="en-GB" sz="2400" dirty="0">
              <a:solidFill>
                <a:srgbClr val="292934"/>
              </a:solidFill>
            </a:endParaRPr>
          </a:p>
          <a:p>
            <a:pPr lvl="1">
              <a:buClr>
                <a:srgbClr val="09A749"/>
              </a:buClr>
            </a:pPr>
            <a:r>
              <a:rPr lang="en-GB" sz="2400" dirty="0">
                <a:solidFill>
                  <a:srgbClr val="292934"/>
                </a:solidFill>
              </a:rPr>
              <a:t>EMMS  </a:t>
            </a:r>
            <a:r>
              <a:rPr lang="en-GB" sz="2400" dirty="0">
                <a:solidFill>
                  <a:srgbClr val="292934"/>
                </a:solidFill>
                <a:hlinkClick r:id="rId5"/>
              </a:rPr>
              <a:t>www.emms.org</a:t>
            </a:r>
            <a:endParaRPr lang="en-GB" sz="2400" dirty="0">
              <a:solidFill>
                <a:srgbClr val="292934"/>
              </a:solidFill>
            </a:endParaRPr>
          </a:p>
          <a:p>
            <a:pPr lvl="1">
              <a:buClr>
                <a:srgbClr val="09A749"/>
              </a:buClr>
            </a:pPr>
            <a:r>
              <a:rPr lang="en-GB" sz="2400" dirty="0">
                <a:solidFill>
                  <a:srgbClr val="292934"/>
                </a:solidFill>
              </a:rPr>
              <a:t>PRIME </a:t>
            </a:r>
            <a:r>
              <a:rPr lang="en-GB" sz="2400" dirty="0">
                <a:solidFill>
                  <a:srgbClr val="292934"/>
                </a:solidFill>
                <a:hlinkClick r:id="rId6"/>
              </a:rPr>
              <a:t>www.prime-international.org</a:t>
            </a:r>
            <a:endParaRPr lang="en-GB" sz="2400" dirty="0">
              <a:solidFill>
                <a:srgbClr val="292934"/>
              </a:solidFill>
            </a:endParaRPr>
          </a:p>
          <a:p>
            <a:pPr lvl="2">
              <a:buClr>
                <a:srgbClr val="09A749"/>
              </a:buClr>
            </a:pPr>
            <a:r>
              <a:rPr lang="en-GB" sz="2000" dirty="0">
                <a:solidFill>
                  <a:srgbClr val="292934"/>
                </a:solidFill>
              </a:rPr>
              <a:t>Highland-Malawi; Glasgow-Bethlehem; St </a:t>
            </a:r>
            <a:r>
              <a:rPr lang="en-GB" sz="2000" dirty="0" err="1">
                <a:solidFill>
                  <a:srgbClr val="292934"/>
                </a:solidFill>
              </a:rPr>
              <a:t>Columbas</a:t>
            </a:r>
            <a:r>
              <a:rPr lang="en-GB" sz="2000" dirty="0">
                <a:solidFill>
                  <a:srgbClr val="292934"/>
                </a:solidFill>
              </a:rPr>
              <a:t>-Uganda;</a:t>
            </a:r>
          </a:p>
          <a:p>
            <a:pPr lvl="1">
              <a:buClr>
                <a:srgbClr val="09A749"/>
              </a:buClr>
            </a:pPr>
            <a:endParaRPr lang="en-GB" sz="2400" dirty="0">
              <a:solidFill>
                <a:srgbClr val="292934"/>
              </a:solidFill>
            </a:endParaRPr>
          </a:p>
          <a:p>
            <a:pPr lvl="1">
              <a:buClr>
                <a:srgbClr val="09A749"/>
              </a:buClr>
            </a:pPr>
            <a:r>
              <a:rPr lang="en-GB" sz="2400" dirty="0">
                <a:solidFill>
                  <a:srgbClr val="292934"/>
                </a:solidFill>
              </a:rPr>
              <a:t>….</a:t>
            </a:r>
          </a:p>
          <a:p>
            <a:endParaRPr lang="en-GB" dirty="0"/>
          </a:p>
        </p:txBody>
      </p:sp>
    </p:spTree>
    <p:extLst>
      <p:ext uri="{BB962C8B-B14F-4D97-AF65-F5344CB8AC3E}">
        <p14:creationId xmlns:p14="http://schemas.microsoft.com/office/powerpoint/2010/main" val="3206718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_NEP3767 - Version 2.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205" y="364864"/>
            <a:ext cx="4593617" cy="3062412"/>
          </a:xfrm>
          <a:prstGeom prst="rect">
            <a:avLst/>
          </a:prstGeom>
        </p:spPr>
      </p:pic>
      <p:pic>
        <p:nvPicPr>
          <p:cNvPr id="5" name="Picture 4" descr="_NEP3766 - Version 2.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69412" y="381000"/>
            <a:ext cx="4574588" cy="3052775"/>
          </a:xfrm>
          <a:prstGeom prst="rect">
            <a:avLst/>
          </a:prstGeom>
        </p:spPr>
      </p:pic>
      <p:pic>
        <p:nvPicPr>
          <p:cNvPr id="6" name="Picture 5" descr="_NEP3765 - Version 2.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 y="3430725"/>
            <a:ext cx="4569412" cy="3046274"/>
          </a:xfrm>
          <a:prstGeom prst="rect">
            <a:avLst/>
          </a:prstGeom>
        </p:spPr>
      </p:pic>
      <p:pic>
        <p:nvPicPr>
          <p:cNvPr id="7" name="Picture 6" descr="_NEP3764 - Version 2.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93619" y="3433775"/>
            <a:ext cx="4550380" cy="3036620"/>
          </a:xfrm>
          <a:prstGeom prst="rect">
            <a:avLst/>
          </a:prstGeom>
        </p:spPr>
      </p:pic>
    </p:spTree>
    <p:extLst>
      <p:ext uri="{BB962C8B-B14F-4D97-AF65-F5344CB8AC3E}">
        <p14:creationId xmlns:p14="http://schemas.microsoft.com/office/powerpoint/2010/main" val="41218649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Partnerships for palliative care</a:t>
            </a:r>
            <a:endParaRPr lang="en-GB" sz="4000" dirty="0"/>
          </a:p>
        </p:txBody>
      </p:sp>
      <p:sp>
        <p:nvSpPr>
          <p:cNvPr id="3" name="Content Placeholder 2"/>
          <p:cNvSpPr>
            <a:spLocks noGrp="1"/>
          </p:cNvSpPr>
          <p:nvPr>
            <p:ph idx="1"/>
          </p:nvPr>
        </p:nvSpPr>
        <p:spPr>
          <a:xfrm>
            <a:off x="457200" y="1600200"/>
            <a:ext cx="6275040" cy="4876800"/>
          </a:xfrm>
        </p:spPr>
        <p:txBody>
          <a:bodyPr/>
          <a:lstStyle/>
          <a:p>
            <a:pPr marL="0" indent="0">
              <a:buNone/>
            </a:pPr>
            <a:r>
              <a:rPr lang="en-GB" sz="2400" b="1" dirty="0"/>
              <a:t>Cairdeas International Palliative Care Trust </a:t>
            </a:r>
          </a:p>
          <a:p>
            <a:pPr marL="0" indent="0">
              <a:buNone/>
            </a:pPr>
            <a:r>
              <a:rPr lang="en-GB" sz="2400" b="1" dirty="0"/>
              <a:t>Global health Academy, University of Edinburgh</a:t>
            </a:r>
          </a:p>
          <a:p>
            <a:r>
              <a:rPr lang="en-GB" sz="2400" dirty="0"/>
              <a:t>Health systems integration; Uganda, Rwanda, Zambia, Kenya, India, Mauritania</a:t>
            </a:r>
          </a:p>
          <a:p>
            <a:r>
              <a:rPr lang="en-GB" sz="2400" dirty="0"/>
              <a:t>Curriculum development Uganda, Sudan, Rwanda, Gaza, Bethlehem</a:t>
            </a:r>
          </a:p>
          <a:p>
            <a:r>
              <a:rPr lang="en-GB" sz="2400" dirty="0"/>
              <a:t>Advocacy; Gaza, West Bank, India</a:t>
            </a:r>
          </a:p>
          <a:p>
            <a:r>
              <a:rPr lang="en-GB" sz="2400" dirty="0"/>
              <a:t>Humanitarian integration; Gaza, Northern Uganda</a:t>
            </a:r>
          </a:p>
          <a:p>
            <a:endParaRPr lang="en-GB" dirty="0"/>
          </a:p>
        </p:txBody>
      </p:sp>
      <p:pic>
        <p:nvPicPr>
          <p:cNvPr id="4" name="Picture 3"/>
          <p:cNvPicPr>
            <a:picLocks noChangeAspect="1"/>
          </p:cNvPicPr>
          <p:nvPr/>
        </p:nvPicPr>
        <p:blipFill>
          <a:blip r:embed="rId2"/>
          <a:stretch>
            <a:fillRect/>
          </a:stretch>
        </p:blipFill>
        <p:spPr>
          <a:xfrm>
            <a:off x="6746552" y="2492896"/>
            <a:ext cx="2108253" cy="2761038"/>
          </a:xfrm>
          <a:prstGeom prst="rect">
            <a:avLst/>
          </a:prstGeom>
        </p:spPr>
      </p:pic>
    </p:spTree>
    <p:extLst>
      <p:ext uri="{BB962C8B-B14F-4D97-AF65-F5344CB8AC3E}">
        <p14:creationId xmlns:p14="http://schemas.microsoft.com/office/powerpoint/2010/main" val="11515150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305800" cy="6381328"/>
          </a:xfrm>
        </p:spPr>
        <p:txBody>
          <a:bodyPr>
            <a:normAutofit fontScale="47500" lnSpcReduction="20000"/>
          </a:bodyPr>
          <a:lstStyle/>
          <a:p>
            <a:endParaRPr lang="en-GB" sz="2900" dirty="0"/>
          </a:p>
          <a:p>
            <a:r>
              <a:rPr lang="en-GB" sz="3400" dirty="0" err="1"/>
              <a:t>Lewington</a:t>
            </a:r>
            <a:r>
              <a:rPr lang="en-GB" sz="3400" dirty="0"/>
              <a:t> J, </a:t>
            </a:r>
            <a:r>
              <a:rPr lang="en-GB" sz="3400" dirty="0" err="1"/>
              <a:t>Namukwaya</a:t>
            </a:r>
            <a:r>
              <a:rPr lang="en-GB" sz="3400" dirty="0"/>
              <a:t> E, Limoges J, Leng M, Harding R. Provision of palliative care for life-limiting disease in a low income country national hospital setting: how much is needed? BMJ Support </a:t>
            </a:r>
            <a:r>
              <a:rPr lang="en-GB" sz="3400" dirty="0" err="1"/>
              <a:t>Palliat</a:t>
            </a:r>
            <a:r>
              <a:rPr lang="en-GB" sz="3400" dirty="0"/>
              <a:t> Care. 2012;2:140–4.</a:t>
            </a:r>
          </a:p>
          <a:p>
            <a:r>
              <a:rPr lang="en-GB" sz="3400" dirty="0"/>
              <a:t>Grant L, Downing J, </a:t>
            </a:r>
            <a:r>
              <a:rPr lang="en-GB" sz="3400" dirty="0" err="1"/>
              <a:t>Luyirika</a:t>
            </a:r>
            <a:r>
              <a:rPr lang="en-GB" sz="3400" dirty="0"/>
              <a:t> E, Murphy M, </a:t>
            </a:r>
            <a:r>
              <a:rPr lang="en-GB" sz="3400" dirty="0" err="1"/>
              <a:t>Namukwaya</a:t>
            </a:r>
            <a:r>
              <a:rPr lang="en-GB" sz="3400" dirty="0"/>
              <a:t> L, </a:t>
            </a:r>
            <a:r>
              <a:rPr lang="en-GB" sz="3400" dirty="0" err="1"/>
              <a:t>Kiyange</a:t>
            </a:r>
            <a:r>
              <a:rPr lang="en-GB" sz="3400" dirty="0"/>
              <a:t> F, </a:t>
            </a:r>
            <a:r>
              <a:rPr lang="en-GB" sz="3400" dirty="0" err="1"/>
              <a:t>Atieno</a:t>
            </a:r>
            <a:r>
              <a:rPr lang="en-GB" sz="3400" dirty="0"/>
              <a:t> M. </a:t>
            </a:r>
            <a:r>
              <a:rPr lang="en-GB" sz="3400" dirty="0" err="1"/>
              <a:t>Kemigish-Ssali</a:t>
            </a:r>
            <a:r>
              <a:rPr lang="en-GB" sz="3400" dirty="0"/>
              <a:t> E, Hunt J, Snell K, Murray SA and Leng M. (2017) Integrating palliative care into national health systems in Africa: a multi-country intervention study. Journal of Global Health 7(1).</a:t>
            </a:r>
          </a:p>
          <a:p>
            <a:r>
              <a:rPr lang="en-GB" sz="3400" dirty="0" err="1"/>
              <a:t>Namukwaya</a:t>
            </a:r>
            <a:r>
              <a:rPr lang="en-GB" sz="3400" dirty="0"/>
              <a:t> E, Murray SA, Downing J, Leng M and Grant L. (2017) 'I think my body has become addicted to those tablets'. Chronic Heart failure patients' understanding of and beliefs about their illness and its treatment: a qualitative longitudinal study from Uganda. PLOS One. </a:t>
            </a:r>
          </a:p>
          <a:p>
            <a:r>
              <a:rPr lang="en-GB" sz="3400" dirty="0" err="1"/>
              <a:t>Namukwaya</a:t>
            </a:r>
            <a:r>
              <a:rPr lang="en-GB" sz="3400" dirty="0"/>
              <a:t> E, Grant L, Downing J, Leng M and Murray SA. (2017) Improving care for people with heart failure in Uganda: serial in-depth interviews with patients’ and their health care professionals. BMC Res Notes 10:184. DOI 10.1186/s13104-017-2505-0</a:t>
            </a:r>
          </a:p>
          <a:p>
            <a:r>
              <a:rPr lang="en-GB" sz="3400" dirty="0"/>
              <a:t>Downing J, </a:t>
            </a:r>
            <a:r>
              <a:rPr lang="en-GB" sz="3400" dirty="0" err="1"/>
              <a:t>Batuli</a:t>
            </a:r>
            <a:r>
              <a:rPr lang="en-GB" sz="3400" dirty="0"/>
              <a:t> M, </a:t>
            </a:r>
            <a:r>
              <a:rPr lang="en-GB" sz="3400" dirty="0" err="1"/>
              <a:t>Kivumbi</a:t>
            </a:r>
            <a:r>
              <a:rPr lang="en-GB" sz="3400" dirty="0"/>
              <a:t> G, </a:t>
            </a:r>
            <a:r>
              <a:rPr lang="en-GB" sz="3400" dirty="0" err="1"/>
              <a:t>Kabahweza</a:t>
            </a:r>
            <a:r>
              <a:rPr lang="en-GB" sz="3400" dirty="0"/>
              <a:t> J, Grant L, Murray SA, </a:t>
            </a:r>
            <a:r>
              <a:rPr lang="en-GB" sz="3400" dirty="0" err="1"/>
              <a:t>Namukwaya</a:t>
            </a:r>
            <a:r>
              <a:rPr lang="en-GB" sz="3400" dirty="0"/>
              <a:t> E,  Leng M (2016) Evaluation of a palliative care link nurse programme in Mulago hospital, Uganda: An evaluation using mixed methods. BMC Palliative Care 15:40 DOI 10.1186/s12904-016-0115-6</a:t>
            </a:r>
          </a:p>
          <a:p>
            <a:r>
              <a:rPr lang="en-GB" sz="3400" dirty="0"/>
              <a:t>Downing J, Leng M and Grant L. (2016). Implementing a Palliative Care Nurse Leadership Fellowship Program in Uganda. Oncology Nursing Forum 43(3) 395-398. DOI: 10.1188/16.ONF.395-398 </a:t>
            </a:r>
          </a:p>
          <a:p>
            <a:r>
              <a:rPr lang="en-GB" sz="3400" dirty="0"/>
              <a:t>Downing J, Grant L, Leng M and </a:t>
            </a:r>
            <a:r>
              <a:rPr lang="en-GB" sz="3400" dirty="0" err="1"/>
              <a:t>Namukwaya</a:t>
            </a:r>
            <a:r>
              <a:rPr lang="en-GB" sz="3400" dirty="0"/>
              <a:t> E. (2015) Understanding models of palliative care delivery in sub-Saharan Africa: Learning from programmes in Kenya and Malawi. Journal of Pain and Symptom Management. 50(3): 362-370.</a:t>
            </a:r>
          </a:p>
          <a:p>
            <a:endParaRPr lang="en-GB" dirty="0"/>
          </a:p>
          <a:p>
            <a:r>
              <a:rPr lang="en-GB" sz="5100" dirty="0">
                <a:hlinkClick r:id="rId2"/>
              </a:rPr>
              <a:t>www.cairdeas.org.uk</a:t>
            </a:r>
            <a:r>
              <a:rPr lang="en-GB" sz="5100" dirty="0"/>
              <a:t>  </a:t>
            </a:r>
            <a:r>
              <a:rPr lang="en-GB" sz="4400" dirty="0"/>
              <a:t>(all results in Resources section)</a:t>
            </a:r>
          </a:p>
          <a:p>
            <a:endParaRPr lang="en-GB" dirty="0"/>
          </a:p>
          <a:p>
            <a:endParaRPr lang="en-GB" dirty="0"/>
          </a:p>
          <a:p>
            <a:endParaRPr lang="en-GB" dirty="0"/>
          </a:p>
        </p:txBody>
      </p:sp>
    </p:spTree>
    <p:extLst>
      <p:ext uri="{BB962C8B-B14F-4D97-AF65-F5344CB8AC3E}">
        <p14:creationId xmlns:p14="http://schemas.microsoft.com/office/powerpoint/2010/main" val="409497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Transforming societies</a:t>
            </a:r>
          </a:p>
        </p:txBody>
      </p:sp>
      <p:sp>
        <p:nvSpPr>
          <p:cNvPr id="3" name="Content Placeholder 2"/>
          <p:cNvSpPr>
            <a:spLocks noGrp="1"/>
          </p:cNvSpPr>
          <p:nvPr>
            <p:ph idx="1"/>
          </p:nvPr>
        </p:nvSpPr>
        <p:spPr>
          <a:xfrm>
            <a:off x="457200" y="1600200"/>
            <a:ext cx="4906888" cy="4876800"/>
          </a:xfrm>
        </p:spPr>
        <p:txBody>
          <a:bodyPr/>
          <a:lstStyle/>
          <a:p>
            <a:r>
              <a:rPr lang="en-GB" sz="2400" dirty="0"/>
              <a:t>A humanitarian doctor </a:t>
            </a:r>
            <a:r>
              <a:rPr lang="en-GB" sz="2400" i="1" dirty="0"/>
              <a:t>‘We appreciate your initiative, it has been a key lacking point. Many times there is a patient crying in pain. The approach of integrating palliative care into the medical practices of prevention and cure is the way to go. The more people we train, the more people we will reach in community.’</a:t>
            </a:r>
          </a:p>
        </p:txBody>
      </p:sp>
      <p:pic>
        <p:nvPicPr>
          <p:cNvPr id="4" name="Picture 3"/>
          <p:cNvPicPr>
            <a:picLocks noChangeAspect="1"/>
          </p:cNvPicPr>
          <p:nvPr/>
        </p:nvPicPr>
        <p:blipFill>
          <a:blip r:embed="rId2"/>
          <a:stretch>
            <a:fillRect/>
          </a:stretch>
        </p:blipFill>
        <p:spPr>
          <a:xfrm>
            <a:off x="6372200" y="4225979"/>
            <a:ext cx="2574346" cy="1702537"/>
          </a:xfrm>
          <a:prstGeom prst="rect">
            <a:avLst/>
          </a:prstGeom>
        </p:spPr>
      </p:pic>
      <p:pic>
        <p:nvPicPr>
          <p:cNvPr id="5" name="Picture 4"/>
          <p:cNvPicPr>
            <a:picLocks noChangeAspect="1"/>
          </p:cNvPicPr>
          <p:nvPr/>
        </p:nvPicPr>
        <p:blipFill>
          <a:blip r:embed="rId3"/>
          <a:stretch>
            <a:fillRect/>
          </a:stretch>
        </p:blipFill>
        <p:spPr>
          <a:xfrm>
            <a:off x="5796136" y="1675833"/>
            <a:ext cx="2291897" cy="2367351"/>
          </a:xfrm>
          <a:prstGeom prst="rect">
            <a:avLst/>
          </a:prstGeom>
        </p:spPr>
      </p:pic>
    </p:spTree>
    <p:extLst>
      <p:ext uri="{BB962C8B-B14F-4D97-AF65-F5344CB8AC3E}">
        <p14:creationId xmlns:p14="http://schemas.microsoft.com/office/powerpoint/2010/main" val="4184181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a:t>Transforming lives</a:t>
            </a:r>
            <a:endParaRPr lang="en-GB" sz="4000" b="1" dirty="0"/>
          </a:p>
        </p:txBody>
      </p:sp>
      <p:sp>
        <p:nvSpPr>
          <p:cNvPr id="3" name="Content Placeholder 2"/>
          <p:cNvSpPr>
            <a:spLocks noGrp="1"/>
          </p:cNvSpPr>
          <p:nvPr>
            <p:ph idx="1"/>
          </p:nvPr>
        </p:nvSpPr>
        <p:spPr>
          <a:xfrm>
            <a:off x="457200" y="1600200"/>
            <a:ext cx="8229600" cy="4876800"/>
          </a:xfrm>
        </p:spPr>
        <p:txBody>
          <a:bodyPr/>
          <a:lstStyle/>
          <a:p>
            <a:r>
              <a:rPr lang="en-GB" sz="2400" dirty="0"/>
              <a:t>Senior nurse in an Adjumani hospital: ‘</a:t>
            </a:r>
            <a:r>
              <a:rPr lang="en-GB" sz="2400" i="1" dirty="0"/>
              <a:t>Someone needs to speak for the voiceless. When help comes, people change. It is like losing hope — then hope appears suddenly like the sun.’</a:t>
            </a:r>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3728" y="3212976"/>
            <a:ext cx="5106302" cy="2752708"/>
          </a:xfrm>
          <a:prstGeom prst="rect">
            <a:avLst/>
          </a:prstGeom>
        </p:spPr>
      </p:pic>
    </p:spTree>
    <p:extLst>
      <p:ext uri="{BB962C8B-B14F-4D97-AF65-F5344CB8AC3E}">
        <p14:creationId xmlns:p14="http://schemas.microsoft.com/office/powerpoint/2010/main" val="1892779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Transforming practice</a:t>
            </a:r>
          </a:p>
        </p:txBody>
      </p:sp>
      <p:sp>
        <p:nvSpPr>
          <p:cNvPr id="3" name="Content Placeholder 2"/>
          <p:cNvSpPr>
            <a:spLocks noGrp="1"/>
          </p:cNvSpPr>
          <p:nvPr>
            <p:ph idx="1"/>
          </p:nvPr>
        </p:nvSpPr>
        <p:spPr>
          <a:xfrm>
            <a:off x="457200" y="1600200"/>
            <a:ext cx="5614998" cy="4876800"/>
          </a:xfrm>
        </p:spPr>
        <p:txBody>
          <a:bodyPr>
            <a:normAutofit/>
          </a:bodyPr>
          <a:lstStyle/>
          <a:p>
            <a:pPr lvl="1">
              <a:buClr>
                <a:srgbClr val="0000FF"/>
              </a:buClr>
            </a:pPr>
            <a:r>
              <a:rPr lang="en-US" sz="2800" i="1" dirty="0"/>
              <a:t>'The palliative care training has made a huge impact; I now see the patient as a person and not a disease, I don't avoid difficult conversations, I don't order unnecessary investigations, I see them as part of a family, I do holistic care. It was not like that before.'</a:t>
            </a:r>
            <a:r>
              <a:rPr lang="en-US" sz="2400" i="1" dirty="0"/>
              <a:t>  </a:t>
            </a:r>
            <a:r>
              <a:rPr lang="en-US" dirty="0"/>
              <a:t>MMed doctor Makerere.</a:t>
            </a:r>
            <a:br>
              <a:rPr lang="en-US" dirty="0"/>
            </a:br>
            <a:endParaRPr lang="en-US" dirty="0"/>
          </a:p>
          <a:p>
            <a:pPr lvl="1">
              <a:buClr>
                <a:srgbClr val="0000FF"/>
              </a:buClr>
            </a:pPr>
            <a:endParaRPr lang="en-US" sz="2800" dirty="0"/>
          </a:p>
          <a:p>
            <a:pPr lvl="1">
              <a:buClr>
                <a:srgbClr val="0000FF"/>
              </a:buClr>
            </a:pPr>
            <a:endParaRPr lang="en-US" sz="2800" dirty="0"/>
          </a:p>
        </p:txBody>
      </p:sp>
      <p:pic>
        <p:nvPicPr>
          <p:cNvPr id="6" name="Picture 4" descr="C:\Users\LENOVO\Desktop\jack.jpg"/>
          <p:cNvPicPr>
            <a:picLocks noChangeAspect="1" noChangeArrowheads="1"/>
          </p:cNvPicPr>
          <p:nvPr/>
        </p:nvPicPr>
        <p:blipFill>
          <a:blip r:embed="rId2"/>
          <a:srcRect/>
          <a:stretch>
            <a:fillRect/>
          </a:stretch>
        </p:blipFill>
        <p:spPr bwMode="auto">
          <a:xfrm>
            <a:off x="6143636" y="2214554"/>
            <a:ext cx="2639989" cy="2526230"/>
          </a:xfrm>
          <a:prstGeom prst="rect">
            <a:avLst/>
          </a:prstGeom>
          <a:noFill/>
        </p:spPr>
      </p:pic>
    </p:spTree>
    <p:extLst>
      <p:ext uri="{BB962C8B-B14F-4D97-AF65-F5344CB8AC3E}">
        <p14:creationId xmlns:p14="http://schemas.microsoft.com/office/powerpoint/2010/main" val="352874326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704088"/>
            <a:ext cx="8229600" cy="780696"/>
          </a:xfrm>
        </p:spPr>
        <p:txBody>
          <a:bodyPr>
            <a:normAutofit/>
          </a:bodyPr>
          <a:lstStyle/>
          <a:p>
            <a:r>
              <a:rPr lang="en-US" sz="4000" b="1" dirty="0"/>
              <a:t>Transforming lives</a:t>
            </a:r>
          </a:p>
        </p:txBody>
      </p:sp>
      <p:sp>
        <p:nvSpPr>
          <p:cNvPr id="21507" name="Content Placeholder 2"/>
          <p:cNvSpPr>
            <a:spLocks noGrp="1"/>
          </p:cNvSpPr>
          <p:nvPr>
            <p:ph idx="1"/>
          </p:nvPr>
        </p:nvSpPr>
        <p:spPr>
          <a:xfrm>
            <a:off x="900113" y="1557338"/>
            <a:ext cx="4031927" cy="4114800"/>
          </a:xfrm>
        </p:spPr>
        <p:txBody>
          <a:bodyPr/>
          <a:lstStyle/>
          <a:p>
            <a:pPr>
              <a:buClr>
                <a:srgbClr val="0000FF"/>
              </a:buClr>
              <a:buFont typeface="Times New Roman" pitchFamily="18" charset="0"/>
              <a:buChar char="■"/>
            </a:pPr>
            <a:r>
              <a:rPr lang="en-GB" sz="2800" dirty="0"/>
              <a:t>‘you gave me hope, you gave me pain control, you gave me love....thank you and please pray for me...make sure everyone in Uganda has this care.’</a:t>
            </a:r>
          </a:p>
          <a:p>
            <a:pPr>
              <a:buClr>
                <a:srgbClr val="0000FF"/>
              </a:buClr>
              <a:buFont typeface="Times New Roman" pitchFamily="18" charset="0"/>
              <a:buChar char="■"/>
            </a:pPr>
            <a:endParaRPr lang="en-US" dirty="0"/>
          </a:p>
        </p:txBody>
      </p:sp>
      <p:pic>
        <p:nvPicPr>
          <p:cNvPr id="21510" name="Content Placeholder 5" descr="rose and josephine.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88024" y="1772816"/>
            <a:ext cx="3710603" cy="3024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14614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Global palliative care</a:t>
            </a:r>
          </a:p>
        </p:txBody>
      </p:sp>
      <p:sp>
        <p:nvSpPr>
          <p:cNvPr id="3" name="Content Placeholder 2"/>
          <p:cNvSpPr>
            <a:spLocks noGrp="1"/>
          </p:cNvSpPr>
          <p:nvPr>
            <p:ph idx="1"/>
          </p:nvPr>
        </p:nvSpPr>
        <p:spPr/>
        <p:txBody>
          <a:bodyPr/>
          <a:lstStyle/>
          <a:p>
            <a:r>
              <a:rPr lang="en-GB" sz="2800" dirty="0"/>
              <a:t>Many thanks</a:t>
            </a:r>
          </a:p>
        </p:txBody>
      </p:sp>
      <p:pic>
        <p:nvPicPr>
          <p:cNvPr id="5" name="Picture 2" descr="http://ipepweb.org/wp-content/uploads/2014/08/Charter-Wordle-all-valu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2348880"/>
            <a:ext cx="7049426" cy="3189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7970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ustom 2">
      <a:dk1>
        <a:srgbClr val="292934"/>
      </a:dk1>
      <a:lt1>
        <a:srgbClr val="FFFFFF"/>
      </a:lt1>
      <a:dk2>
        <a:srgbClr val="5F0060"/>
      </a:dk2>
      <a:lt2>
        <a:srgbClr val="F3F2DC"/>
      </a:lt2>
      <a:accent1>
        <a:srgbClr val="09A74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4_Clarity">
  <a:themeElements>
    <a:clrScheme name="Custom 2">
      <a:dk1>
        <a:srgbClr val="292934"/>
      </a:dk1>
      <a:lt1>
        <a:srgbClr val="FFFFFF"/>
      </a:lt1>
      <a:dk2>
        <a:srgbClr val="5F0060"/>
      </a:dk2>
      <a:lt2>
        <a:srgbClr val="F3F2DC"/>
      </a:lt2>
      <a:accent1>
        <a:srgbClr val="09A74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2">
    <a:dk1>
      <a:srgbClr val="292934"/>
    </a:dk1>
    <a:lt1>
      <a:srgbClr val="FFFFFF"/>
    </a:lt1>
    <a:dk2>
      <a:srgbClr val="5F0060"/>
    </a:dk2>
    <a:lt2>
      <a:srgbClr val="F3F2DC"/>
    </a:lt2>
    <a:accent1>
      <a:srgbClr val="09A74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themeOverride>
</file>

<file path=ppt/theme/themeOverride2.xml><?xml version="1.0" encoding="utf-8"?>
<a:themeOverride xmlns:a="http://schemas.openxmlformats.org/drawingml/2006/main">
  <a:clrScheme name="Custom 2">
    <a:dk1>
      <a:srgbClr val="292934"/>
    </a:dk1>
    <a:lt1>
      <a:srgbClr val="FFFFFF"/>
    </a:lt1>
    <a:dk2>
      <a:srgbClr val="5F0060"/>
    </a:dk2>
    <a:lt2>
      <a:srgbClr val="F3F2DC"/>
    </a:lt2>
    <a:accent1>
      <a:srgbClr val="09A74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7805</TotalTime>
  <Words>1196</Words>
  <Application>Microsoft Office PowerPoint</Application>
  <PresentationFormat>On-screen Show (4:3)</PresentationFormat>
  <Paragraphs>115</Paragraphs>
  <Slides>25</Slides>
  <Notes>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vt:i4>
      </vt:variant>
    </vt:vector>
  </HeadingPairs>
  <TitlesOfParts>
    <vt:vector size="33" baseType="lpstr">
      <vt:lpstr>MS PGothic</vt:lpstr>
      <vt:lpstr>MS PGothic</vt:lpstr>
      <vt:lpstr>Arial</vt:lpstr>
      <vt:lpstr>Calibri</vt:lpstr>
      <vt:lpstr>Monotype Sorts</vt:lpstr>
      <vt:lpstr>Times New Roman</vt:lpstr>
      <vt:lpstr>Clarity</vt:lpstr>
      <vt:lpstr>4_Clarity</vt:lpstr>
      <vt:lpstr>Partnering to achieve integrated palliative care; an essential component of #UHC</vt:lpstr>
      <vt:lpstr>Global health priorities</vt:lpstr>
      <vt:lpstr>Global health priorities</vt:lpstr>
      <vt:lpstr>Global health priorities</vt:lpstr>
      <vt:lpstr>Global health priorities</vt:lpstr>
      <vt:lpstr>Global burden of disease</vt:lpstr>
      <vt:lpstr>Physician access</vt:lpstr>
      <vt:lpstr>Nursing access</vt:lpstr>
      <vt:lpstr>Global perspective; palliative care</vt:lpstr>
      <vt:lpstr>Global perspective; palliative care</vt:lpstr>
      <vt:lpstr>Global perspective; palliative care</vt:lpstr>
      <vt:lpstr>Global perspective; palliative care</vt:lpstr>
      <vt:lpstr>Global perspective; palliative care</vt:lpstr>
      <vt:lpstr>Palliative care needs</vt:lpstr>
      <vt:lpstr>Palliative care needs</vt:lpstr>
      <vt:lpstr>Partnerships for palliative care</vt:lpstr>
      <vt:lpstr>Partnerships for palliative care</vt:lpstr>
      <vt:lpstr>PowerPoint Presentation</vt:lpstr>
      <vt:lpstr>Partnerships for palliative care</vt:lpstr>
      <vt:lpstr>PowerPoint Presentation</vt:lpstr>
      <vt:lpstr>Transforming societies</vt:lpstr>
      <vt:lpstr>Transforming lives</vt:lpstr>
      <vt:lpstr>Transforming practice</vt:lpstr>
      <vt:lpstr>Transforming lives</vt:lpstr>
      <vt:lpstr>Global palliative care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 we know what medications are our patients taking?   An audit of the concordance of prescribed medication and compliance in an East African National Referral Centre.</dc:title>
  <dc:creator>Claire</dc:creator>
  <cp:lastModifiedBy>Mark Hazelwood</cp:lastModifiedBy>
  <cp:revision>190</cp:revision>
  <cp:lastPrinted>2017-11-01T14:00:39Z</cp:lastPrinted>
  <dcterms:created xsi:type="dcterms:W3CDTF">2014-02-03T18:35:37Z</dcterms:created>
  <dcterms:modified xsi:type="dcterms:W3CDTF">2018-06-06T17:00:50Z</dcterms:modified>
</cp:coreProperties>
</file>