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3" r:id="rId4"/>
    <p:sldId id="260" r:id="rId5"/>
    <p:sldId id="266" r:id="rId6"/>
    <p:sldId id="265" r:id="rId7"/>
    <p:sldId id="261" r:id="rId8"/>
    <p:sldId id="271" r:id="rId9"/>
    <p:sldId id="269" r:id="rId10"/>
    <p:sldId id="270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350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689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44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340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43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07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225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241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49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88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785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598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6033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920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566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50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18B97-7810-4E7B-B7F7-B57B2D5C2F58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D0BF9B-F653-4EF1-A041-95C6E6D45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62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fif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fif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Hospice funding – current challenges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267199"/>
            <a:ext cx="7766936" cy="880533"/>
          </a:xfrm>
        </p:spPr>
        <p:txBody>
          <a:bodyPr>
            <a:normAutofit/>
          </a:bodyPr>
          <a:lstStyle/>
          <a:p>
            <a:r>
              <a:rPr lang="en-GB" sz="1600" b="1" dirty="0">
                <a:solidFill>
                  <a:srgbClr val="7030A0"/>
                </a:solidFill>
              </a:rPr>
              <a:t>Jacki Smart, CEO ACCORD Hospice </a:t>
            </a:r>
          </a:p>
          <a:p>
            <a:r>
              <a:rPr lang="en-GB" sz="1600" b="1" dirty="0">
                <a:solidFill>
                  <a:srgbClr val="7030A0"/>
                </a:solidFill>
              </a:rPr>
              <a:t>Chair of Scottish Hospices Leadership Group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1046"/>
            <a:ext cx="4531894" cy="159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67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Funding Hospices…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5" y="5300561"/>
            <a:ext cx="5752933" cy="15574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62" y="1810083"/>
            <a:ext cx="4757633" cy="1286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515" y="1423480"/>
            <a:ext cx="2211667" cy="221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0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Funding Hospices…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5" y="5300561"/>
            <a:ext cx="5752933" cy="15574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62" y="1810083"/>
            <a:ext cx="4757633" cy="1286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515" y="1407438"/>
            <a:ext cx="2211667" cy="2211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042" y="3214598"/>
            <a:ext cx="3062822" cy="196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6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/>
              <a:t>Pressures</a:t>
            </a:r>
            <a:r>
              <a:rPr lang="en-GB" dirty="0"/>
              <a:t>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5" y="5300561"/>
            <a:ext cx="5752933" cy="15574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840" y="2307808"/>
            <a:ext cx="4916905" cy="27801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91" y="1503304"/>
            <a:ext cx="3515226" cy="234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5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Biggest Challenge for many…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5" y="5300561"/>
            <a:ext cx="5752933" cy="1557439"/>
          </a:xfrm>
          <a:prstGeom prst="rect">
            <a:avLst/>
          </a:prstGeom>
        </p:spPr>
      </p:pic>
      <p:sp>
        <p:nvSpPr>
          <p:cNvPr id="3" name="AutoShape 2" descr="DONATIONS Colorful Letters Banner Stock Vector - Illustration of colorful,  banner: 121155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169" y="1786021"/>
            <a:ext cx="4269731" cy="149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6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Biggest Challenge for many…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5" y="5300561"/>
            <a:ext cx="5752933" cy="1557439"/>
          </a:xfrm>
          <a:prstGeom prst="rect">
            <a:avLst/>
          </a:prstGeom>
        </p:spPr>
      </p:pic>
      <p:sp>
        <p:nvSpPr>
          <p:cNvPr id="3" name="AutoShape 2" descr="DONATIONS Colorful Letters Banner Stock Vector - Illustration of colorful,  banner: 121155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169" y="1786021"/>
            <a:ext cx="4269731" cy="14983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61" y="1270000"/>
            <a:ext cx="248602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76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Bigg</a:t>
            </a:r>
            <a:r>
              <a:rPr lang="en-GB" sz="4000" b="1" dirty="0"/>
              <a:t>est Challenge for many…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5" y="5300561"/>
            <a:ext cx="5752933" cy="1557439"/>
          </a:xfrm>
          <a:prstGeom prst="rect">
            <a:avLst/>
          </a:prstGeom>
        </p:spPr>
      </p:pic>
      <p:sp>
        <p:nvSpPr>
          <p:cNvPr id="3" name="AutoShape 2" descr="DONATIONS Colorful Letters Banner Stock Vector - Illustration of colorful,  banner: 121155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169" y="1786021"/>
            <a:ext cx="4269731" cy="14983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61" y="1270000"/>
            <a:ext cx="2486025" cy="2847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34" y="3553326"/>
            <a:ext cx="4170112" cy="217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04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Biggest Challenge for many…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5" y="5300561"/>
            <a:ext cx="5752933" cy="1557439"/>
          </a:xfrm>
          <a:prstGeom prst="rect">
            <a:avLst/>
          </a:prstGeom>
        </p:spPr>
      </p:pic>
      <p:sp>
        <p:nvSpPr>
          <p:cNvPr id="3" name="AutoShape 2" descr="DONATIONS Colorful Letters Banner Stock Vector - Illustration of colorful,  banner: 121155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169" y="1786021"/>
            <a:ext cx="4269731" cy="14983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61" y="1270000"/>
            <a:ext cx="2486025" cy="2847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34" y="3553326"/>
            <a:ext cx="4170112" cy="2179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257" y="3677635"/>
            <a:ext cx="2581603" cy="258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6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Impact……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9832"/>
            <a:ext cx="8596668" cy="3352801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INEQUITY </a:t>
            </a:r>
          </a:p>
          <a:p>
            <a:r>
              <a:rPr lang="en-GB" sz="20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LACK OF CHOICE</a:t>
            </a:r>
          </a:p>
          <a:p>
            <a:pPr marL="0" indent="0">
              <a:buNone/>
            </a:pPr>
            <a:endParaRPr lang="en-GB" sz="20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20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DISTRACTION</a:t>
            </a:r>
          </a:p>
          <a:p>
            <a:r>
              <a:rPr lang="en-GB" sz="20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SUSTAINABILITY ?</a:t>
            </a:r>
          </a:p>
          <a:p>
            <a:r>
              <a:rPr lang="en-GB" sz="20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 INNOVATION/ GROWTH</a:t>
            </a:r>
          </a:p>
          <a:p>
            <a:endParaRPr lang="en-GB" sz="20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20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PRESSURE ON STAT PARTNERS</a:t>
            </a:r>
          </a:p>
          <a:p>
            <a:endParaRPr lang="en-GB" b="1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48" y="5300561"/>
            <a:ext cx="5752933" cy="155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67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4" y="5300561"/>
            <a:ext cx="5752933" cy="15574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Solutions…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330" y="1852864"/>
            <a:ext cx="2273592" cy="227359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536" y="1183727"/>
            <a:ext cx="4135362" cy="2229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662" y="3398674"/>
            <a:ext cx="2723436" cy="264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48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60" y="5236392"/>
            <a:ext cx="5752933" cy="15574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16" y="609600"/>
            <a:ext cx="4552716" cy="486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231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066BBE51E48146B4802BE8977738FC" ma:contentTypeVersion="16" ma:contentTypeDescription="Create a new document." ma:contentTypeScope="" ma:versionID="a2388a9e6aa0f6478ecc0289c065d55a">
  <xsd:schema xmlns:xsd="http://www.w3.org/2001/XMLSchema" xmlns:xs="http://www.w3.org/2001/XMLSchema" xmlns:p="http://schemas.microsoft.com/office/2006/metadata/properties" xmlns:ns2="8bc5aece-e6f2-4128-86c4-bc2af1ce6013" xmlns:ns3="8af00c48-6f5a-47f3-a08e-7e7944597777" targetNamespace="http://schemas.microsoft.com/office/2006/metadata/properties" ma:root="true" ma:fieldsID="b073989233985c8fa9d0349e4f0d5fb6" ns2:_="" ns3:_="">
    <xsd:import namespace="8bc5aece-e6f2-4128-86c4-bc2af1ce6013"/>
    <xsd:import namespace="8af00c48-6f5a-47f3-a08e-7e7944597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c5aece-e6f2-4128-86c4-bc2af1ce60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1759d2a-ac79-40f5-9f0b-a50eeb01c1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f00c48-6f5a-47f3-a08e-7e79445977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383f945-529d-4ee9-a01b-378d74074df0}" ma:internalName="TaxCatchAll" ma:showField="CatchAllData" ma:web="8af00c48-6f5a-47f3-a08e-7e7944597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9766FB-62BF-48B7-AF3E-44A0BA96936B}"/>
</file>

<file path=customXml/itemProps2.xml><?xml version="1.0" encoding="utf-8"?>
<ds:datastoreItem xmlns:ds="http://schemas.openxmlformats.org/officeDocument/2006/customXml" ds:itemID="{2D493E78-B24A-4755-BCAD-C4BCF184BECE}"/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90</TotalTime>
  <Words>64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Trebuchet MS</vt:lpstr>
      <vt:lpstr>Verdana</vt:lpstr>
      <vt:lpstr>Wingdings 3</vt:lpstr>
      <vt:lpstr>Facet</vt:lpstr>
      <vt:lpstr>Hospice funding – current challenges</vt:lpstr>
      <vt:lpstr>Funding Hospices…</vt:lpstr>
      <vt:lpstr>Funding Hospices…</vt:lpstr>
      <vt:lpstr>Pressures…</vt:lpstr>
      <vt:lpstr>Biggest Challenge for many…</vt:lpstr>
      <vt:lpstr>Biggest Challenge for many…</vt:lpstr>
      <vt:lpstr>Biggest Challenge for many…</vt:lpstr>
      <vt:lpstr>Biggest Challenge for many…</vt:lpstr>
      <vt:lpstr>Impact……</vt:lpstr>
      <vt:lpstr>Solutions…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Hospice funding – current challenges</dc:title>
  <dc:creator>Jacki Smart</dc:creator>
  <cp:lastModifiedBy>Pauline Ellison</cp:lastModifiedBy>
  <cp:revision>9</cp:revision>
  <dcterms:created xsi:type="dcterms:W3CDTF">2023-06-01T07:19:11Z</dcterms:created>
  <dcterms:modified xsi:type="dcterms:W3CDTF">2023-06-01T09:27:07Z</dcterms:modified>
</cp:coreProperties>
</file>